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1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media/image16.jpg" ContentType="image/png"/>
  <Override PartName="/ppt/notesSlides/notesSlide11.xml" ContentType="application/vnd.openxmlformats-officedocument.presentationml.notesSlide+xml"/>
  <Override PartName="/ppt/media/image17.jpg" ContentType="image/jpeg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757" r:id="rId2"/>
    <p:sldMasterId id="2147483769" r:id="rId3"/>
    <p:sldMasterId id="2147483805" r:id="rId4"/>
  </p:sldMasterIdLst>
  <p:notesMasterIdLst>
    <p:notesMasterId r:id="rId43"/>
  </p:notesMasterIdLst>
  <p:sldIdLst>
    <p:sldId id="2417" r:id="rId5"/>
    <p:sldId id="2420" r:id="rId6"/>
    <p:sldId id="2447" r:id="rId7"/>
    <p:sldId id="2387" r:id="rId8"/>
    <p:sldId id="2385" r:id="rId9"/>
    <p:sldId id="271" r:id="rId10"/>
    <p:sldId id="256" r:id="rId11"/>
    <p:sldId id="2386" r:id="rId12"/>
    <p:sldId id="2343" r:id="rId13"/>
    <p:sldId id="2274" r:id="rId14"/>
    <p:sldId id="2388" r:id="rId15"/>
    <p:sldId id="2396" r:id="rId16"/>
    <p:sldId id="2389" r:id="rId17"/>
    <p:sldId id="2390" r:id="rId18"/>
    <p:sldId id="2393" r:id="rId19"/>
    <p:sldId id="2395" r:id="rId20"/>
    <p:sldId id="2391" r:id="rId21"/>
    <p:sldId id="2320" r:id="rId22"/>
    <p:sldId id="2397" r:id="rId23"/>
    <p:sldId id="2261" r:id="rId24"/>
    <p:sldId id="2017" r:id="rId25"/>
    <p:sldId id="2446" r:id="rId26"/>
    <p:sldId id="2416" r:id="rId27"/>
    <p:sldId id="1931" r:id="rId28"/>
    <p:sldId id="2414" r:id="rId29"/>
    <p:sldId id="2399" r:id="rId30"/>
    <p:sldId id="2403" r:id="rId31"/>
    <p:sldId id="2401" r:id="rId32"/>
    <p:sldId id="2405" r:id="rId33"/>
    <p:sldId id="2404" r:id="rId34"/>
    <p:sldId id="2407" r:id="rId35"/>
    <p:sldId id="2410" r:id="rId36"/>
    <p:sldId id="2409" r:id="rId37"/>
    <p:sldId id="2411" r:id="rId38"/>
    <p:sldId id="2412" r:id="rId39"/>
    <p:sldId id="2413" r:id="rId40"/>
    <p:sldId id="2400" r:id="rId41"/>
    <p:sldId id="1912" r:id="rId4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relude" id="{017F43BD-5F61-4858-AA6E-5C3BAE3D2CB3}">
          <p14:sldIdLst/>
        </p14:section>
        <p14:section name="Previously" id="{2A04DF17-CA15-4F37-8FF4-5578624761AC}">
          <p14:sldIdLst>
            <p14:sldId id="2417"/>
            <p14:sldId id="2420"/>
            <p14:sldId id="2447"/>
          </p14:sldIdLst>
        </p14:section>
        <p14:section name="Transition" id="{2B5EB31F-4572-4B9B-93CC-27CE7B4C51B3}">
          <p14:sldIdLst>
            <p14:sldId id="2387"/>
            <p14:sldId id="2385"/>
            <p14:sldId id="271"/>
            <p14:sldId id="256"/>
            <p14:sldId id="2386"/>
            <p14:sldId id="2343"/>
          </p14:sldIdLst>
        </p14:section>
        <p14:section name="面向对象方法" id="{3E983981-5BB3-4A95-8807-3A1CE2775149}">
          <p14:sldIdLst>
            <p14:sldId id="2274"/>
            <p14:sldId id="2388"/>
            <p14:sldId id="2396"/>
            <p14:sldId id="2389"/>
            <p14:sldId id="2390"/>
            <p14:sldId id="2393"/>
            <p14:sldId id="2395"/>
            <p14:sldId id="2391"/>
            <p14:sldId id="2320"/>
            <p14:sldId id="2397"/>
            <p14:sldId id="2261"/>
            <p14:sldId id="2017"/>
            <p14:sldId id="2446"/>
            <p14:sldId id="2416"/>
            <p14:sldId id="1931"/>
            <p14:sldId id="2414"/>
            <p14:sldId id="2399"/>
            <p14:sldId id="2403"/>
            <p14:sldId id="2401"/>
            <p14:sldId id="2405"/>
            <p14:sldId id="2404"/>
            <p14:sldId id="2407"/>
            <p14:sldId id="2410"/>
            <p14:sldId id="2409"/>
            <p14:sldId id="2411"/>
            <p14:sldId id="2412"/>
            <p14:sldId id="2413"/>
            <p14:sldId id="2400"/>
            <p14:sldId id="191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u jingxin" initials="sj" lastIdx="1" clrIdx="0">
    <p:extLst>
      <p:ext uri="{19B8F6BF-5375-455C-9EA6-DF929625EA0E}">
        <p15:presenceInfo xmlns:p15="http://schemas.microsoft.com/office/powerpoint/2012/main" userId="44c4724b11901a9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F99CC"/>
    <a:srgbClr val="002FA7"/>
    <a:srgbClr val="E6AEB2"/>
    <a:srgbClr val="81D8CF"/>
    <a:srgbClr val="F29000"/>
    <a:srgbClr val="FF9900"/>
    <a:srgbClr val="000000"/>
    <a:srgbClr val="FF99FF"/>
    <a:srgbClr val="FF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29" autoAdjust="0"/>
    <p:restoredTop sz="51937" autoAdjust="0"/>
  </p:normalViewPr>
  <p:slideViewPr>
    <p:cSldViewPr snapToGrid="0">
      <p:cViewPr varScale="1">
        <p:scale>
          <a:sx n="30" d="100"/>
          <a:sy n="30" d="100"/>
        </p:scale>
        <p:origin x="2001" y="39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642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2330"/>
    </p:cViewPr>
  </p:sorterViewPr>
  <p:notesViewPr>
    <p:cSldViewPr snapToGrid="0">
      <p:cViewPr varScale="1">
        <p:scale>
          <a:sx n="124" d="100"/>
          <a:sy n="124" d="100"/>
        </p:scale>
        <p:origin x="4950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commentAuthors" Target="commentAuthor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04EE6D-5D18-4FB8-9B21-6AB47F99CDE7}" type="datetimeFigureOut">
              <a:rPr lang="zh-CN" altLang="en-US" smtClean="0"/>
              <a:t>2022/5/17</a:t>
            </a:fld>
            <a:endParaRPr lang="zh-CN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82D36D-85BF-4A8B-A057-1EF6C184E1A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01234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82D36D-85BF-4A8B-A057-1EF6C184E1A1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32166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0" lang="en-US" altLang="zh-CN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82D36D-85BF-4A8B-A057-1EF6C184E1A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08784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82D36D-85BF-4A8B-A057-1EF6C184E1A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701245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82D36D-85BF-4A8B-A057-1EF6C184E1A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568879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82D36D-85BF-4A8B-A057-1EF6C184E1A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962750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82D36D-85BF-4A8B-A057-1EF6C184E1A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550922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82D36D-85BF-4A8B-A057-1EF6C184E1A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746918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82D36D-85BF-4A8B-A057-1EF6C184E1A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365790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82D36D-85BF-4A8B-A057-1EF6C184E1A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166599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82D36D-85BF-4A8B-A057-1EF6C184E1A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7841050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82D36D-85BF-4A8B-A057-1EF6C184E1A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833491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b="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82D36D-85BF-4A8B-A057-1EF6C184E1A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614619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/>
              <a:t>举个栗子</a:t>
            </a:r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82D36D-85BF-4A8B-A057-1EF6C184E1A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5566103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82D36D-85BF-4A8B-A057-1EF6C184E1A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40322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82D36D-85BF-4A8B-A057-1EF6C184E1A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429121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dirty="0"/>
              <a:t>大家应该还记得上次作业这道题</a:t>
            </a:r>
            <a:endParaRPr lang="en-US" altLang="zh-CN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82D36D-85BF-4A8B-A057-1EF6C184E1A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2525629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0" dirty="0"/>
              <a:t>用例图给出提示了</a:t>
            </a:r>
            <a:endParaRPr lang="en-US" altLang="zh-CN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0" dirty="0"/>
              <a:t>我们在做活动图建模题的时候， 跟用例建模、</a:t>
            </a:r>
            <a:r>
              <a:rPr lang="en-US" altLang="zh-CN" b="0" dirty="0"/>
              <a:t>DFD</a:t>
            </a:r>
            <a:r>
              <a:rPr lang="zh-CN" altLang="en-US" b="0" dirty="0"/>
              <a:t>等等建模一样，</a:t>
            </a:r>
            <a:endParaRPr lang="en-US" altLang="zh-CN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0" dirty="0"/>
              <a:t> 第一步要确定</a:t>
            </a:r>
            <a:endParaRPr lang="en-US" altLang="zh-CN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0" dirty="0"/>
              <a:t>为了避免第一步 就出问题，作为</a:t>
            </a:r>
            <a:r>
              <a:rPr lang="zh-CN" altLang="en-US" b="1" dirty="0"/>
              <a:t>提示</a:t>
            </a:r>
            <a:r>
              <a:rPr lang="zh-CN" altLang="en-US" b="0" dirty="0"/>
              <a:t>。</a:t>
            </a:r>
            <a:endParaRPr lang="en-US" altLang="zh-CN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0" dirty="0"/>
              <a:t>我给出</a:t>
            </a:r>
            <a:r>
              <a:rPr lang="en-US" altLang="zh-CN" b="0" dirty="0"/>
              <a:t>4</a:t>
            </a:r>
            <a:r>
              <a:rPr lang="zh-CN" altLang="en-US" b="0" dirty="0"/>
              <a:t>个</a:t>
            </a:r>
            <a:r>
              <a:rPr lang="zh-CN" altLang="en-US" b="1" dirty="0"/>
              <a:t>泳道</a:t>
            </a:r>
            <a:r>
              <a:rPr lang="zh-CN" altLang="en-US" b="0" dirty="0"/>
              <a:t>来。</a:t>
            </a:r>
            <a:endParaRPr lang="en-US" altLang="zh-CN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0" dirty="0"/>
              <a:t>并且</a:t>
            </a:r>
            <a:r>
              <a:rPr lang="zh-CN" altLang="en-US" b="1" dirty="0"/>
              <a:t>初始节点 </a:t>
            </a:r>
            <a:r>
              <a:rPr lang="zh-CN" altLang="en-US" b="0" dirty="0"/>
              <a:t>和 </a:t>
            </a:r>
            <a:r>
              <a:rPr lang="zh-CN" altLang="en-US" b="1" dirty="0"/>
              <a:t>活动终止 </a:t>
            </a:r>
            <a:r>
              <a:rPr lang="zh-CN" altLang="en-US" b="0" dirty="0"/>
              <a:t>符号 也已经给出来</a:t>
            </a:r>
            <a:endParaRPr lang="en-US" altLang="zh-CN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82D36D-85BF-4A8B-A057-1EF6C184E1A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4580224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82D36D-85BF-4A8B-A057-1EF6C184E1A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0255385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82D36D-85BF-4A8B-A057-1EF6C184E1A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58989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0" lang="en-US" altLang="zh-CN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82D36D-85BF-4A8B-A057-1EF6C184E1A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4095710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82D36D-85BF-4A8B-A057-1EF6C184E1A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4283431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82D36D-85BF-4A8B-A057-1EF6C184E1A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88714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82D36D-85BF-4A8B-A057-1EF6C184E1A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6197396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b="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82D36D-85BF-4A8B-A057-1EF6C184E1A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1714273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b="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82D36D-85BF-4A8B-A057-1EF6C184E1A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364952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b="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82D36D-85BF-4A8B-A057-1EF6C184E1A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8232363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Arial" panose="020B0604020202020204" pitchFamily="34" charset="0"/>
              </a:rPr>
              <a:t>输出消息</a:t>
            </a:r>
            <a:endParaRPr kumimoji="0" lang="en-US" altLang="zh-CN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华文仿宋" panose="02010600040101010101" pitchFamily="2" charset="-122"/>
              <a:ea typeface="华文仿宋" panose="02010600040101010101" pitchFamily="2" charset="-122"/>
              <a:cs typeface="Arial" panose="020B0604020202020204" pitchFamily="34" charset="0"/>
            </a:endParaRPr>
          </a:p>
          <a:p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不需要使用标准的命名规范。（但是想用也可以用）</a:t>
            </a:r>
            <a:endParaRPr lang="en-US" altLang="zh-CN" sz="1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r>
              <a:rPr lang="zh-CN" altLang="en-US" sz="1200" b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为什么这么说？</a:t>
            </a:r>
            <a:endParaRPr lang="en-US" altLang="zh-CN" sz="1200" b="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r>
              <a:rPr lang="zh-CN" altLang="en-US" sz="1200" b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因为系统传递给角色的消息 的形式很多， 可能是表单、邮件、报告等等。所以不一定</a:t>
            </a:r>
            <a:endParaRPr lang="en-US" altLang="zh-CN" sz="1200" b="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82D36D-85BF-4A8B-A057-1EF6C184E1A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248419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82D36D-85BF-4A8B-A057-1EF6C184E1A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4307262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82D36D-85BF-4A8B-A057-1EF6C184E1A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7490105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82D36D-85BF-4A8B-A057-1EF6C184E1A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0268379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82D36D-85BF-4A8B-A057-1EF6C184E1A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0921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82D36D-85BF-4A8B-A057-1EF6C184E1A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324347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AD16B5-5201-4650-AFC8-85ABFFA9893B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655344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82D36D-85BF-4A8B-A057-1EF6C184E1A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646644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82D36D-85BF-4A8B-A057-1EF6C184E1A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180486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82D36D-85BF-4A8B-A057-1EF6C184E1A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847072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82D36D-85BF-4A8B-A057-1EF6C184E1A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749617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8887F-8D29-43BA-9D90-F2FE2592DA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3A0659-85B0-4C19-B28B-C9FC8F77C9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en-US" altLang="zh-CN"/>
              <a:t>Click to edit Master subtitle style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BD1C9C-4ED1-445C-9F6F-7549607BF7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16FFB-50D0-4A39-BDE6-18C35D05766F}" type="datetimeFigureOut">
              <a:rPr lang="zh-CN" altLang="en-US" smtClean="0"/>
              <a:t>2022/5/17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1FC33E-0A52-40A4-820B-5B2601E0C6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030C48-8FF5-4499-867B-317A4B638D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96FA9-8263-4972-BFA3-21977B2396B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46481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36D9F-B066-4C6F-9CA5-70218C8D3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894E02-6587-43E3-B4F1-2F0D56C82F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452F94-BFD2-4175-9C91-D7363D97F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16FFB-50D0-4A39-BDE6-18C35D05766F}" type="datetimeFigureOut">
              <a:rPr lang="zh-CN" altLang="en-US" smtClean="0"/>
              <a:t>2022/5/17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5F418A-581F-4625-93B9-7285C5CB00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7B76ED-4FCF-4AE1-BD6A-47292A3EF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96FA9-8263-4972-BFA3-21977B2396B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55728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E84025A-9B43-4E96-B727-146756CBDB7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2" y="365125"/>
            <a:ext cx="2628900" cy="5811838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B4D5A7D-5300-44BD-A2D7-0B1B7223A8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2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B93E49-766C-4EE2-BA72-CD2AEE5139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16FFB-50D0-4A39-BDE6-18C35D05766F}" type="datetimeFigureOut">
              <a:rPr lang="zh-CN" altLang="en-US" smtClean="0"/>
              <a:t>2022/5/17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D8D9C6-1FA7-4DE0-92E3-3A7443C1B5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942E22-3393-471F-993E-D5C4D3BBF2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96FA9-8263-4972-BFA3-21977B2396B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68894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3D9B2E-B1C9-4672-8982-53A3024436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7DF9AD8-6522-445B-9D90-D1E9B93F66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F4CA85-AD43-4E98-ABCF-A929BFF828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BC1A4-D720-4C41-958E-D9F841B7CED0}" type="datetimeFigureOut">
              <a:rPr lang="en-US" smtClean="0"/>
              <a:t>5/17/2022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B52113-3363-4A00-BEBA-0D94B5A108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AFF6AA-A8DC-43E3-9346-54097762C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4262B-71B2-49AF-90FA-43C7C2E196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4759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DB4D2-568F-4BA7-93DA-B3436002C9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A6E80C-14F1-4E26-A61C-0828AB718C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A0ADE6-7163-41F6-9E3A-01C6F806AA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BC1A4-D720-4C41-958E-D9F841B7CED0}" type="datetimeFigureOut">
              <a:rPr lang="en-US" smtClean="0"/>
              <a:t>5/17/2022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5B0229-CF0E-48BB-A59F-9B08589627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62543C-123D-4098-AC2F-CAA789B670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4262B-71B2-49AF-90FA-43C7C2E196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419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27F663-4640-4255-89EA-13E1634F30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8E0EC3-4639-4627-BBBC-84786ABD29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4BDE96-E824-4546-8903-CA8ED21FF5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BC1A4-D720-4C41-958E-D9F841B7CED0}" type="datetimeFigureOut">
              <a:rPr lang="en-US" smtClean="0"/>
              <a:t>5/17/2022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456172-5177-48E3-BF42-83E1043604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F7AED4-5B18-4D5D-AC03-CE11EFF114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4262B-71B2-49AF-90FA-43C7C2E196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306934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12F90B-B230-4335-9DCF-636E0BDCDF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077CEC-B5BE-4AF7-9BCC-53D2ECB1D73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244796-96B1-47D1-B45E-F308DBEB9A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681C93-084D-480E-8C35-0FA299E98B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BC1A4-D720-4C41-958E-D9F841B7CED0}" type="datetimeFigureOut">
              <a:rPr lang="en-US" smtClean="0"/>
              <a:t>5/17/2022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486E3C-0D0E-4DC8-8A79-972AD4FB83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7AB85C-A048-4937-AF94-1FBAC06FE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4262B-71B2-49AF-90FA-43C7C2E196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7857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249A82-E915-4783-9A85-1F89537CEB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2B376A-DD22-4854-A7A3-9DB1AFA463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9F4BAB-34A8-4542-91C2-37B4244408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3F855F-F8E1-4E26-B5D4-BA30838FB08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F744AAE-51A8-4559-9B7B-69D66803C9C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8F44D59-D7D6-4DD9-9D1A-CA0728C884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BC1A4-D720-4C41-958E-D9F841B7CED0}" type="datetimeFigureOut">
              <a:rPr lang="en-US" smtClean="0"/>
              <a:t>5/17/2022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532A27E-FB4D-4033-8A8A-786AAB32FF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E731D1B-9057-4E98-B213-15D2E9C081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4262B-71B2-49AF-90FA-43C7C2E196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8610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242F34-D6C0-4FD9-85CC-E80EB25A44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31E08B9-436C-49CB-868B-06771E09C3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BC1A4-D720-4C41-958E-D9F841B7CED0}" type="datetimeFigureOut">
              <a:rPr lang="en-US" smtClean="0"/>
              <a:t>5/17/2022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04656E-1B46-444E-B6A4-721E6D8505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E1B00B-E48A-4A54-88A1-2574AAF2D6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4262B-71B2-49AF-90FA-43C7C2E196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92184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2AC1EEA-6661-411A-A716-714042B9F7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BC1A4-D720-4C41-958E-D9F841B7CED0}" type="datetimeFigureOut">
              <a:rPr lang="en-US" smtClean="0"/>
              <a:t>5/17/2022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7819D53-19DD-4EAC-9963-43B1CE6D01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E539DA-5EF6-4981-B315-8DC5D1800E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4262B-71B2-49AF-90FA-43C7C2E196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20813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F5E5DD-322A-4188-BB50-C7C7365443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D0D72E-57DF-4DF0-B503-57CF33F70A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9C9B39-4D89-477A-AD41-EE3DBDBF27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E592D7-A313-4CBB-A1B2-E6BFC08CE1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BC1A4-D720-4C41-958E-D9F841B7CED0}" type="datetimeFigureOut">
              <a:rPr lang="en-US" smtClean="0"/>
              <a:t>5/17/2022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564F8E-6D74-4908-B6DB-8EDD979AC3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F5A5BF-0922-4EF4-82B8-89F2F69378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4262B-71B2-49AF-90FA-43C7C2E196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4763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4DCC9-8104-41F7-8711-C1EA2ED51F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CAF8F0-BCBE-4FA6-B093-F094DBC55B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89F269-B2CA-4C80-A694-77C85AC42D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16FFB-50D0-4A39-BDE6-18C35D05766F}" type="datetimeFigureOut">
              <a:rPr lang="zh-CN" altLang="en-US" smtClean="0"/>
              <a:t>2022/5/17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11A935-73B7-4B32-A2A4-EB55C4E2D5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F337E6-B072-4CEB-B8FA-DD442C928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96FA9-8263-4972-BFA3-21977B2396B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641156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D5265-E8D6-476B-9280-B1278A20D9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158AEA4-FB22-485A-AC98-30E5A472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0B3D29-D5DA-4A0F-BD4B-BBD99EF0CF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398C5D-8F78-432A-A29F-109C360DBC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BC1A4-D720-4C41-958E-D9F841B7CED0}" type="datetimeFigureOut">
              <a:rPr lang="en-US" smtClean="0"/>
              <a:t>5/17/2022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4666C7-3D01-43E8-B32A-49338A2748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0F8AA7-4A49-43EB-B667-7F27D601AD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4262B-71B2-49AF-90FA-43C7C2E196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02208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09637B-DEE3-4F47-838C-6FD3AAD48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4ADD78C-96E1-4872-B079-48A80D0CB1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139A8E-AA84-450E-A213-FDD29D2BD9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BC1A4-D720-4C41-958E-D9F841B7CED0}" type="datetimeFigureOut">
              <a:rPr lang="en-US" smtClean="0"/>
              <a:t>5/17/2022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28C60D-00DA-40A4-AC62-9C1786D15C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79EE0A-9028-4D3F-9E28-DE4E30DF6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4262B-71B2-49AF-90FA-43C7C2E196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79506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5A97B6-6131-41CB-8364-DBAE94BDC1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1863AFC-5707-4622-B7C8-F4971FFD68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7D3E39-8FBF-48DC-991E-6B89845138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BC1A4-D720-4C41-958E-D9F841B7CED0}" type="datetimeFigureOut">
              <a:rPr lang="en-US" smtClean="0"/>
              <a:t>5/17/2022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EECF45-F81A-46E7-8F1A-23828D8BE7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688DBF-8035-4D4B-A291-8BFFFC22B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4262B-71B2-49AF-90FA-43C7C2E196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42330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C03824-9F8D-4073-9372-C03C1C7E8A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FF50E3A-6546-4116-964A-59FBD757CB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A9DF47-40C5-4251-B021-1E6447BC6D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91759-FFAF-487F-B16C-684710192DD6}" type="datetimeFigureOut">
              <a:rPr lang="en-IN" smtClean="0"/>
              <a:t>17-05-2022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BF80FA-A384-46C8-B90D-1EB9BFCC17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560203-D870-48BF-8781-1D94E2EBE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831AC-D309-4D90-9632-6F879C5F9E2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4194691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2BA469-9EE1-4CCB-B8F6-F790CE9AC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0E8185-3647-4669-AB73-2009F69F11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88F9AF-73AD-49F7-99F3-605ED79343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91759-FFAF-487F-B16C-684710192DD6}" type="datetimeFigureOut">
              <a:rPr lang="en-IN" smtClean="0"/>
              <a:t>17-05-2022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1EEBE1-7B01-4873-94EB-9048466CB1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4E090E-3BF9-4D53-9A0E-8B6D66821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831AC-D309-4D90-9632-6F879C5F9E2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4903629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E5B63-3BE6-403F-B5DE-15DF054C50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0F088B-6D7D-4783-848F-FC99C915AA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31FA87-5F32-4168-9063-92E41C3EC8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91759-FFAF-487F-B16C-684710192DD6}" type="datetimeFigureOut">
              <a:rPr lang="en-IN" smtClean="0"/>
              <a:t>17-05-2022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D63593-B1A9-44E2-9DD7-A5865DC81B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CE9281-EA2B-4C96-AE42-72D689602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831AC-D309-4D90-9632-6F879C5F9E2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4696844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1DD3B1-0455-445F-B139-D55EF2B70A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F3B27C-6591-4A9F-A65D-D5DBE86166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16CE73-A552-431E-8FCF-D297B51B60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B9FC5B-4278-4EB3-BEED-334E8C3A5F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91759-FFAF-487F-B16C-684710192DD6}" type="datetimeFigureOut">
              <a:rPr lang="en-IN" smtClean="0"/>
              <a:t>17-05-2022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77E608-618D-42C6-8D1D-9CF2D3C5A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BE3E1B-7278-44F0-BFBB-7740F368E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831AC-D309-4D90-9632-6F879C5F9E2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2206717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2C91F0-BDBD-4EF4-ABB1-C088FCEF2B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9F941C-7007-4CBE-B13A-3C22FF22FF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E9CF5D-2164-4C3C-B15D-C506DDDDAA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36369FB-FD96-4DCD-8CC1-ECAD7DE71E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314E03-06D8-43E9-AE70-292FAC4B9C2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E4679F1-9FD7-48E3-960E-7803F301A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91759-FFAF-487F-B16C-684710192DD6}" type="datetimeFigureOut">
              <a:rPr lang="en-IN" smtClean="0"/>
              <a:t>17-05-2022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AD7D874-2D0D-4848-AAD9-B65614F36E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C88262C-1906-45A8-B0CD-E9EC745715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831AC-D309-4D90-9632-6F879C5F9E2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8730640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D4210-145B-4B92-9452-172F3FE65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0E40D0F-A671-4A1F-84C6-DF7CA08C66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91759-FFAF-487F-B16C-684710192DD6}" type="datetimeFigureOut">
              <a:rPr lang="en-IN" smtClean="0"/>
              <a:t>17-05-2022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0613C7-2FE6-4381-8401-0655C38A46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844640-6896-4826-B8DA-5996C6913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831AC-D309-4D90-9632-6F879C5F9E2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0584200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034157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63FA5B-2998-46D6-A8B4-5F0C9AB36E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2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62168A-3668-4882-B1F1-77469D063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7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E3A5A7-6D09-4632-B2E3-F5D7E78EAE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16FFB-50D0-4A39-BDE6-18C35D05766F}" type="datetimeFigureOut">
              <a:rPr lang="zh-CN" altLang="en-US" smtClean="0"/>
              <a:t>2022/5/17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9558AF-5C42-49E7-8536-86615B3EED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A1A576-3C36-4759-AB66-286E53DDCE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96FA9-8263-4972-BFA3-21977B2396B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477470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C1AA4-1A26-496B-966F-DF71D0AC96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A990DC-75DF-41B6-9570-572A6D8329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885D26-8D76-4685-BCA8-0EC228D30C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8B3C68-0D1B-46B6-A69F-C2CE3731E7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91759-FFAF-487F-B16C-684710192DD6}" type="datetimeFigureOut">
              <a:rPr lang="en-IN" smtClean="0"/>
              <a:t>17-05-2022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3A70BF-1EED-4D04-80F9-ABBA5AC5AF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A6F1D4-B715-4DD8-82D6-1432145401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831AC-D309-4D90-9632-6F879C5F9E2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6470020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F7013E-E69F-4207-82AA-E6AD80C900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E94AF75-EB46-4EF2-9188-7201FDEDBA7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BABE75-D56F-4928-AAD4-2E5EC1B4F7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3BEDD2-F05F-41DE-9F31-F10D83A96F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91759-FFAF-487F-B16C-684710192DD6}" type="datetimeFigureOut">
              <a:rPr lang="en-IN" smtClean="0"/>
              <a:t>17-05-2022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D2ECF7-22DC-4445-ADA4-59A476FD9F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CF300F-9770-4364-A887-29EC895956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831AC-D309-4D90-9632-6F879C5F9E2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8320183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B2FED-58D6-4CEE-B063-36BF895722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6600908-5490-4174-AB82-C7D3A17FF8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7EA0A4-EB40-4F2E-BE8C-41F0E242B0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91759-FFAF-487F-B16C-684710192DD6}" type="datetimeFigureOut">
              <a:rPr lang="en-IN" smtClean="0"/>
              <a:t>17-05-2022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7EF3AE-AD4E-4C28-9A07-9655808BA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3A0DB1-D3D7-42E9-B3E6-67321D21A9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831AC-D309-4D90-9632-6F879C5F9E2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9977895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CE22A83-D6E9-4758-AC81-8375C34FE5D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D140DC-D5BA-402E-AD95-8354C21DF8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EE11D2-D136-4EFF-A308-6DEA5C250B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91759-FFAF-487F-B16C-684710192DD6}" type="datetimeFigureOut">
              <a:rPr lang="en-IN" smtClean="0"/>
              <a:t>17-05-2022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458B5D-F759-4943-9875-D7CC6E9092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5C5625-FEF2-4161-83DA-708568021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831AC-D309-4D90-9632-6F879C5F9E2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3991255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8887F-8D29-43BA-9D90-F2FE2592DA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3A0659-85B0-4C19-B28B-C9FC8F77C9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/>
              <a:t>Click to edit Master subtitle style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BD1C9C-4ED1-445C-9F6F-7549607BF7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16FFB-50D0-4A39-BDE6-18C35D05766F}" type="datetimeFigureOut">
              <a:rPr lang="zh-CN" altLang="en-US" smtClean="0"/>
              <a:t>2022/5/17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1FC33E-0A52-40A4-820B-5B2601E0C6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030C48-8FF5-4499-867B-317A4B638D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96FA9-8263-4972-BFA3-21977B2396B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83379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4DCC9-8104-41F7-8711-C1EA2ED51F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CAF8F0-BCBE-4FA6-B093-F094DBC55B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89F269-B2CA-4C80-A694-77C85AC42D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16FFB-50D0-4A39-BDE6-18C35D05766F}" type="datetimeFigureOut">
              <a:rPr lang="zh-CN" altLang="en-US" smtClean="0"/>
              <a:t>2022/5/17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11A935-73B7-4B32-A2A4-EB55C4E2D5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F337E6-B072-4CEB-B8FA-DD442C928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96FA9-8263-4972-BFA3-21977B2396B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350331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63FA5B-2998-46D6-A8B4-5F0C9AB36E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62168A-3668-4882-B1F1-77469D063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E3A5A7-6D09-4632-B2E3-F5D7E78EAE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16FFB-50D0-4A39-BDE6-18C35D05766F}" type="datetimeFigureOut">
              <a:rPr lang="zh-CN" altLang="en-US" smtClean="0"/>
              <a:t>2022/5/17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9558AF-5C42-49E7-8536-86615B3EED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A1A576-3C36-4759-AB66-286E53DDCE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96FA9-8263-4972-BFA3-21977B2396B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216354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EE2CB6-A9E0-400E-9997-A524E6AEC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D20B8A-0C2E-4C4E-9AEE-4B7465E45D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C41122-1D5E-4EB8-8B6D-986EDD95AF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7A5535-0152-4A42-A79D-B8E5A78B16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16FFB-50D0-4A39-BDE6-18C35D05766F}" type="datetimeFigureOut">
              <a:rPr lang="zh-CN" altLang="en-US" smtClean="0"/>
              <a:t>2022/5/17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9950EF-A5FE-4E53-ABEA-FA2223507F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74EB5E-4C62-40CB-831E-9FE293A19A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96FA9-8263-4972-BFA3-21977B2396B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005581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339072-8261-49F7-942C-0E4EF4AE9A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B993F9-E6BF-43A8-A121-A8F06AB4AA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144DC7-DC54-4288-9116-73FFED6947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CDD2AE2-8F98-4049-BA3A-F98A9C66ACA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6BC3947-0606-4D04-AF03-664260C76F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A63D2AF-103A-4050-B6A7-344B35983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16FFB-50D0-4A39-BDE6-18C35D05766F}" type="datetimeFigureOut">
              <a:rPr lang="zh-CN" altLang="en-US" smtClean="0"/>
              <a:t>2022/5/17</a:t>
            </a:fld>
            <a:endParaRPr lang="zh-CN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98F350C-F951-4210-921A-522314F274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BFA1546-C7AF-4222-AF95-8AA291A5C2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96FA9-8263-4972-BFA3-21977B2396B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785343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23ED1-B476-4832-AF73-A30223C4E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72D5295-97B3-457D-954C-4498D96B3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16FFB-50D0-4A39-BDE6-18C35D05766F}" type="datetimeFigureOut">
              <a:rPr lang="zh-CN" altLang="en-US" smtClean="0"/>
              <a:t>2022/5/17</a:t>
            </a:fld>
            <a:endParaRPr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3ED1E3-6554-41B6-A798-C14B0F5445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D541F7-7B4A-46A3-9A53-566DBE48E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96FA9-8263-4972-BFA3-21977B2396B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4872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EE2CB6-A9E0-400E-9997-A524E6AEC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D20B8A-0C2E-4C4E-9AEE-4B7465E45D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C41122-1D5E-4EB8-8B6D-986EDD95AF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7A5535-0152-4A42-A79D-B8E5A78B16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16FFB-50D0-4A39-BDE6-18C35D05766F}" type="datetimeFigureOut">
              <a:rPr lang="zh-CN" altLang="en-US" smtClean="0"/>
              <a:t>2022/5/17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9950EF-A5FE-4E53-ABEA-FA2223507F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74EB5E-4C62-40CB-831E-9FE293A19A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96FA9-8263-4972-BFA3-21977B2396B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141504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3D490FD-9DCB-4E7C-AC69-89CDB8A622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16FFB-50D0-4A39-BDE6-18C35D05766F}" type="datetimeFigureOut">
              <a:rPr lang="zh-CN" altLang="en-US" smtClean="0"/>
              <a:t>2022/5/17</a:t>
            </a:fld>
            <a:endParaRPr lang="zh-CN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2BFC3D5-2E3F-458E-AFDB-0AB198138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F53DAA-A3CB-4BC8-AE95-2EB88F11C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96FA9-8263-4972-BFA3-21977B2396B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697393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974DD-C5BA-4F64-A726-32792EA0D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817E9-5579-450F-98FA-90C32E7F4E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094310-6D35-4EA7-9C32-1DE03FD89E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C11E33-9319-4746-BC50-E0BFFFF83E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16FFB-50D0-4A39-BDE6-18C35D05766F}" type="datetimeFigureOut">
              <a:rPr lang="zh-CN" altLang="en-US" smtClean="0"/>
              <a:t>2022/5/17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C5A196-0549-4106-9AE3-051A582EB4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715BF1-9599-48DD-B561-9051833C6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96FA9-8263-4972-BFA3-21977B2396B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128185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40CC4C-D335-4388-A53B-AD7F32F4C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61799CC-C54A-4B31-986F-BE206A91327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4BA131-BAB3-4F73-B3BF-D0A910A2A7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48150D-B67A-40CA-9BFD-F0FEC2BFEF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16FFB-50D0-4A39-BDE6-18C35D05766F}" type="datetimeFigureOut">
              <a:rPr lang="zh-CN" altLang="en-US" smtClean="0"/>
              <a:t>2022/5/17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CC2D8E-3266-44E6-B1A4-BE957AF4CA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6E7050-B0FD-4E63-A2D9-C1B888C66A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96FA9-8263-4972-BFA3-21977B2396B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767997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36D9F-B066-4C6F-9CA5-70218C8D3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894E02-6587-43E3-B4F1-2F0D56C82F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452F94-BFD2-4175-9C91-D7363D97F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16FFB-50D0-4A39-BDE6-18C35D05766F}" type="datetimeFigureOut">
              <a:rPr lang="zh-CN" altLang="en-US" smtClean="0"/>
              <a:t>2022/5/17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5F418A-581F-4625-93B9-7285C5CB00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7B76ED-4FCF-4AE1-BD6A-47292A3EF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96FA9-8263-4972-BFA3-21977B2396B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452366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E84025A-9B43-4E96-B727-146756CBDB7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B4D5A7D-5300-44BD-A2D7-0B1B7223A8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B93E49-766C-4EE2-BA72-CD2AEE5139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16FFB-50D0-4A39-BDE6-18C35D05766F}" type="datetimeFigureOut">
              <a:rPr lang="zh-CN" altLang="en-US" smtClean="0"/>
              <a:t>2022/5/17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D8D9C6-1FA7-4DE0-92E3-3A7443C1B5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942E22-3393-471F-993E-D5C4D3BBF2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96FA9-8263-4972-BFA3-21977B2396B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152513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50000">
                <a:schemeClr val="tx1">
                  <a:lumMod val="75000"/>
                  <a:lumOff val="25000"/>
                </a:schemeClr>
              </a:gs>
              <a:gs pos="83000">
                <a:schemeClr val="tx1">
                  <a:lumMod val="85000"/>
                  <a:lumOff val="15000"/>
                </a:schemeClr>
              </a:gs>
              <a:gs pos="0">
                <a:schemeClr val="tx1">
                  <a:lumMod val="50000"/>
                  <a:lumOff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28514835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339072-8261-49F7-942C-0E4EF4AE9A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9"/>
            <a:ext cx="10515600" cy="1325563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B993F9-E6BF-43A8-A121-A8F06AB4AA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144DC7-DC54-4288-9116-73FFED6947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CDD2AE2-8F98-4049-BA3A-F98A9C66ACA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6BC3947-0606-4D04-AF03-664260C76F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2" y="2505075"/>
            <a:ext cx="5183188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A63D2AF-103A-4050-B6A7-344B35983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16FFB-50D0-4A39-BDE6-18C35D05766F}" type="datetimeFigureOut">
              <a:rPr lang="zh-CN" altLang="en-US" smtClean="0"/>
              <a:t>2022/5/17</a:t>
            </a:fld>
            <a:endParaRPr lang="zh-CN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98F350C-F951-4210-921A-522314F274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BFA1546-C7AF-4222-AF95-8AA291A5C2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96FA9-8263-4972-BFA3-21977B2396B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97393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23ED1-B476-4832-AF73-A30223C4E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72D5295-97B3-457D-954C-4498D96B3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16FFB-50D0-4A39-BDE6-18C35D05766F}" type="datetimeFigureOut">
              <a:rPr lang="zh-CN" altLang="en-US" smtClean="0"/>
              <a:t>2022/5/17</a:t>
            </a:fld>
            <a:endParaRPr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3ED1E3-6554-41B6-A798-C14B0F5445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D541F7-7B4A-46A3-9A53-566DBE48E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96FA9-8263-4972-BFA3-21977B2396B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27363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3D490FD-9DCB-4E7C-AC69-89CDB8A622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16FFB-50D0-4A39-BDE6-18C35D05766F}" type="datetimeFigureOut">
              <a:rPr lang="zh-CN" altLang="en-US" smtClean="0"/>
              <a:t>2022/5/17</a:t>
            </a:fld>
            <a:endParaRPr lang="zh-CN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2BFC3D5-2E3F-458E-AFDB-0AB198138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F53DAA-A3CB-4BC8-AE95-2EB88F11C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96FA9-8263-4972-BFA3-21977B2396B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62055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974DD-C5BA-4F64-A726-32792EA0D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817E9-5579-450F-98FA-90C32E7F4E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9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094310-6D35-4EA7-9C32-1DE03FD89E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C11E33-9319-4746-BC50-E0BFFFF83E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16FFB-50D0-4A39-BDE6-18C35D05766F}" type="datetimeFigureOut">
              <a:rPr lang="zh-CN" altLang="en-US" smtClean="0"/>
              <a:t>2022/5/17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C5A196-0549-4106-9AE3-051A582EB4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715BF1-9599-48DD-B561-9051833C6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96FA9-8263-4972-BFA3-21977B2396B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0094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40CC4C-D335-4388-A53B-AD7F32F4C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61799CC-C54A-4B31-986F-BE206A91327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9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4BA131-BAB3-4F73-B3BF-D0A910A2A7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48150D-B67A-40CA-9BFD-F0FEC2BFEF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16FFB-50D0-4A39-BDE6-18C35D05766F}" type="datetimeFigureOut">
              <a:rPr lang="zh-CN" altLang="en-US" smtClean="0"/>
              <a:t>2022/5/17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CC2D8E-3266-44E6-B1A4-BE957AF4CA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6E7050-B0FD-4E63-A2D9-C1B888C66A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96FA9-8263-4972-BFA3-21977B2396B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68524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slideLayout" Target="../slideLayouts/slideLayout45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6A2C2EA-B494-40EF-881B-FB5B4645B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5C729B-A25A-4A52-A0A6-65C7033270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97D3E5-38D4-458F-8EA0-8B5E2C704C0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316FFB-50D0-4A39-BDE6-18C35D05766F}" type="datetimeFigureOut">
              <a:rPr lang="zh-CN" altLang="en-US" smtClean="0"/>
              <a:t>2022/5/17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64ECEF-CB6A-4456-B543-607D8A1FA0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FCAAC9-C229-4344-897B-B32B7EA1BB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096FA9-8263-4972-BFA3-21977B2396B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93615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354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9" indent="-228589" algn="l" defTabSz="91435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6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4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20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98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4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8A7068B-0184-4AB9-A834-68E0F1FEA3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5FFB41-E183-4273-8234-D65F9B0BE7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3EBA79-E382-4769-8270-1A88206AD5A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ABC1A4-D720-4C41-958E-D9F841B7CED0}" type="datetimeFigureOut">
              <a:rPr lang="en-US" smtClean="0"/>
              <a:t>5/17/2022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3B9BCF-B66F-4624-BC61-DC5100AF13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E4ED5C-CA43-4C9F-B8B8-C7268D7990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74262B-71B2-49AF-90FA-43C7C2E196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4489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8" r:id="rId1"/>
    <p:sldLayoutId id="2147483759" r:id="rId2"/>
    <p:sldLayoutId id="2147483760" r:id="rId3"/>
    <p:sldLayoutId id="2147483761" r:id="rId4"/>
    <p:sldLayoutId id="2147483762" r:id="rId5"/>
    <p:sldLayoutId id="2147483763" r:id="rId6"/>
    <p:sldLayoutId id="2147483764" r:id="rId7"/>
    <p:sldLayoutId id="2147483765" r:id="rId8"/>
    <p:sldLayoutId id="2147483766" r:id="rId9"/>
    <p:sldLayoutId id="2147483767" r:id="rId10"/>
    <p:sldLayoutId id="214748376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62B0875-CD43-4E59-98BE-8FBCB26A2B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DD6EF3-49B0-4E16-A4AF-B471AD1350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CF583F-0177-4740-9FAD-943DAE32DF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191759-FFAF-487F-B16C-684710192DD6}" type="datetimeFigureOut">
              <a:rPr lang="en-IN" smtClean="0"/>
              <a:t>17-05-2022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B674DD-EE65-4220-A4F3-856288F24C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60136E-6DF1-4DD7-BB26-D64CEDB4E3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6831AC-D309-4D90-9632-6F879C5F9E2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128076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0" r:id="rId1"/>
    <p:sldLayoutId id="2147483771" r:id="rId2"/>
    <p:sldLayoutId id="2147483772" r:id="rId3"/>
    <p:sldLayoutId id="2147483773" r:id="rId4"/>
    <p:sldLayoutId id="2147483774" r:id="rId5"/>
    <p:sldLayoutId id="2147483775" r:id="rId6"/>
    <p:sldLayoutId id="2147483776" r:id="rId7"/>
    <p:sldLayoutId id="2147483777" r:id="rId8"/>
    <p:sldLayoutId id="2147483778" r:id="rId9"/>
    <p:sldLayoutId id="2147483779" r:id="rId10"/>
    <p:sldLayoutId id="2147483780" r:id="rId1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6A2C2EA-B494-40EF-881B-FB5B4645B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5C729B-A25A-4A52-A0A6-65C7033270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97D3E5-38D4-458F-8EA0-8B5E2C704C0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316FFB-50D0-4A39-BDE6-18C35D05766F}" type="datetimeFigureOut">
              <a:rPr lang="zh-CN" altLang="en-US" smtClean="0"/>
              <a:t>2022/5/17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64ECEF-CB6A-4456-B543-607D8A1FA0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FCAAC9-C229-4344-897B-B32B7EA1BB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096FA9-8263-4972-BFA3-21977B2396B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99734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6" r:id="rId1"/>
    <p:sldLayoutId id="2147483807" r:id="rId2"/>
    <p:sldLayoutId id="2147483808" r:id="rId3"/>
    <p:sldLayoutId id="2147483809" r:id="rId4"/>
    <p:sldLayoutId id="2147483810" r:id="rId5"/>
    <p:sldLayoutId id="2147483811" r:id="rId6"/>
    <p:sldLayoutId id="2147483812" r:id="rId7"/>
    <p:sldLayoutId id="2147483813" r:id="rId8"/>
    <p:sldLayoutId id="2147483814" r:id="rId9"/>
    <p:sldLayoutId id="2147483815" r:id="rId10"/>
    <p:sldLayoutId id="2147483816" r:id="rId11"/>
    <p:sldLayoutId id="2147483817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NUL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g"/><Relationship Id="rId4" Type="http://schemas.openxmlformats.org/officeDocument/2006/relationships/image" Target="../media/image15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g"/><Relationship Id="rId5" Type="http://schemas.openxmlformats.org/officeDocument/2006/relationships/image" Target="../media/image16.jpg"/><Relationship Id="rId4" Type="http://schemas.openxmlformats.org/officeDocument/2006/relationships/image" Target="../media/image15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1.sv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6.jpg"/><Relationship Id="rId4" Type="http://schemas.openxmlformats.org/officeDocument/2006/relationships/image" Target="../media/image15.jpeg"/><Relationship Id="rId9" Type="http://schemas.openxmlformats.org/officeDocument/2006/relationships/image" Target="../media/image13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1.svg"/><Relationship Id="rId3" Type="http://schemas.openxmlformats.org/officeDocument/2006/relationships/image" Target="../media/image14.png"/><Relationship Id="rId7" Type="http://schemas.openxmlformats.org/officeDocument/2006/relationships/image" Target="../media/image15.svg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19.svg"/><Relationship Id="rId5" Type="http://schemas.openxmlformats.org/officeDocument/2006/relationships/image" Target="../media/image16.jpg"/><Relationship Id="rId10" Type="http://schemas.openxmlformats.org/officeDocument/2006/relationships/image" Target="../media/image22.png"/><Relationship Id="rId4" Type="http://schemas.openxmlformats.org/officeDocument/2006/relationships/image" Target="../media/image15.jpeg"/><Relationship Id="rId9" Type="http://schemas.openxmlformats.org/officeDocument/2006/relationships/image" Target="../media/image17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3.svg"/><Relationship Id="rId3" Type="http://schemas.openxmlformats.org/officeDocument/2006/relationships/image" Target="../media/image14.png"/><Relationship Id="rId7" Type="http://schemas.openxmlformats.org/officeDocument/2006/relationships/image" Target="../media/image15.svg"/><Relationship Id="rId12" Type="http://schemas.openxmlformats.org/officeDocument/2006/relationships/image" Target="../media/image25.png"/><Relationship Id="rId17" Type="http://schemas.openxmlformats.org/officeDocument/2006/relationships/image" Target="../media/image17.sv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21.svg"/><Relationship Id="rId5" Type="http://schemas.openxmlformats.org/officeDocument/2006/relationships/image" Target="../media/image16.jpg"/><Relationship Id="rId15" Type="http://schemas.openxmlformats.org/officeDocument/2006/relationships/image" Target="../media/image25.svg"/><Relationship Id="rId10" Type="http://schemas.openxmlformats.org/officeDocument/2006/relationships/image" Target="../media/image23.png"/><Relationship Id="rId4" Type="http://schemas.openxmlformats.org/officeDocument/2006/relationships/image" Target="../media/image15.jpeg"/><Relationship Id="rId9" Type="http://schemas.openxmlformats.org/officeDocument/2006/relationships/image" Target="../media/image19.svg"/><Relationship Id="rId1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21.svg"/><Relationship Id="rId18" Type="http://schemas.openxmlformats.org/officeDocument/2006/relationships/image" Target="../media/image30.png"/><Relationship Id="rId3" Type="http://schemas.openxmlformats.org/officeDocument/2006/relationships/image" Target="../media/image14.png"/><Relationship Id="rId21" Type="http://schemas.openxmlformats.org/officeDocument/2006/relationships/image" Target="../media/image25.svg"/><Relationship Id="rId7" Type="http://schemas.openxmlformats.org/officeDocument/2006/relationships/image" Target="../media/image15.svg"/><Relationship Id="rId12" Type="http://schemas.openxmlformats.org/officeDocument/2006/relationships/image" Target="../media/image23.png"/><Relationship Id="rId17" Type="http://schemas.openxmlformats.org/officeDocument/2006/relationships/image" Target="../media/image27.sv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29.png"/><Relationship Id="rId20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19.svg"/><Relationship Id="rId5" Type="http://schemas.openxmlformats.org/officeDocument/2006/relationships/image" Target="../media/image16.jpg"/><Relationship Id="rId15" Type="http://schemas.openxmlformats.org/officeDocument/2006/relationships/image" Target="../media/image23.svg"/><Relationship Id="rId10" Type="http://schemas.openxmlformats.org/officeDocument/2006/relationships/image" Target="../media/image22.png"/><Relationship Id="rId19" Type="http://schemas.openxmlformats.org/officeDocument/2006/relationships/image" Target="../media/image29.svg"/><Relationship Id="rId4" Type="http://schemas.openxmlformats.org/officeDocument/2006/relationships/image" Target="../media/image15.jpeg"/><Relationship Id="rId9" Type="http://schemas.openxmlformats.org/officeDocument/2006/relationships/image" Target="../media/image17.svg"/><Relationship Id="rId1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4.sv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2.svg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g"/><Relationship Id="rId4" Type="http://schemas.openxmlformats.org/officeDocument/2006/relationships/image" Target="../media/image15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em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44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4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4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4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4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6.png"/><Relationship Id="rId9" Type="http://schemas.openxmlformats.org/officeDocument/2006/relationships/image" Target="../media/image48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4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6.png"/><Relationship Id="rId9" Type="http://schemas.openxmlformats.org/officeDocument/2006/relationships/image" Target="../media/image4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9.xml"/><Relationship Id="rId1" Type="http://schemas.openxmlformats.org/officeDocument/2006/relationships/tags" Target="../tags/tag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Relationship Id="rId6" Type="http://schemas.microsoft.com/office/2007/relationships/hdphoto" Target="../media/hdphoto3.wdp"/><Relationship Id="rId5" Type="http://schemas.openxmlformats.org/officeDocument/2006/relationships/image" Target="../media/image8.png"/><Relationship Id="rId4" Type="http://schemas.microsoft.com/office/2007/relationships/hdphoto" Target="../media/hdphoto2.wdp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Picture 110" descr="A picture containing tree, plant&#10;&#10;Description automatically generated">
            <a:extLst>
              <a:ext uri="{FF2B5EF4-FFF2-40B4-BE49-F238E27FC236}">
                <a16:creationId xmlns:a16="http://schemas.microsoft.com/office/drawing/2014/main" id="{CA55A5FF-03DB-4FCE-9071-01609610910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5400000">
            <a:off x="-848616" y="891375"/>
            <a:ext cx="6788927" cy="5091695"/>
          </a:xfrm>
          <a:prstGeom prst="heart">
            <a:avLst/>
          </a:prstGeom>
          <a:ln w="127000" cap="sq">
            <a:noFill/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64F73810-D0E3-43B0-8B14-7C3CD3241BA6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lum bright="5000" contrast="2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-66466" y="0"/>
            <a:ext cx="3515248" cy="1012561"/>
          </a:xfrm>
          <a:prstGeom prst="rect">
            <a:avLst/>
          </a:prstGeom>
        </p:spPr>
      </p:pic>
      <p:sp>
        <p:nvSpPr>
          <p:cNvPr id="14" name="副标题 4">
            <a:extLst>
              <a:ext uri="{FF2B5EF4-FFF2-40B4-BE49-F238E27FC236}">
                <a16:creationId xmlns:a16="http://schemas.microsoft.com/office/drawing/2014/main" id="{28D640C1-4D0E-4E05-9773-329E49F3AC80}"/>
              </a:ext>
            </a:extLst>
          </p:cNvPr>
          <p:cNvSpPr txBox="1">
            <a:spLocks/>
          </p:cNvSpPr>
          <p:nvPr/>
        </p:nvSpPr>
        <p:spPr>
          <a:xfrm>
            <a:off x="5647605" y="2858457"/>
            <a:ext cx="7158134" cy="5587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766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5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42884" indent="0" algn="ctr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66" indent="0" algn="ctr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649" indent="0" algn="ctr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532" indent="0" algn="ctr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415" indent="0" algn="ctr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297" indent="0" algn="ctr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180" indent="0" algn="ctr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064" indent="0" algn="ctr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85766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M210007B [03]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占位符 5">
            <a:extLst>
              <a:ext uri="{FF2B5EF4-FFF2-40B4-BE49-F238E27FC236}">
                <a16:creationId xmlns:a16="http://schemas.microsoft.com/office/drawing/2014/main" id="{81A33C74-D993-40EB-B2F9-7C9794CB32FE}"/>
              </a:ext>
            </a:extLst>
          </p:cNvPr>
          <p:cNvSpPr txBox="1">
            <a:spLocks/>
          </p:cNvSpPr>
          <p:nvPr/>
        </p:nvSpPr>
        <p:spPr>
          <a:xfrm>
            <a:off x="5647605" y="4157905"/>
            <a:ext cx="7158134" cy="2962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685766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125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883" indent="0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65" indent="0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648" indent="0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532" indent="0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856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39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22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0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85766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Haiming Liu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0D54B681-1043-4665-ABFF-02F96F61FD5F}"/>
              </a:ext>
            </a:extLst>
          </p:cNvPr>
          <p:cNvSpPr txBox="1">
            <a:spLocks/>
          </p:cNvSpPr>
          <p:nvPr/>
        </p:nvSpPr>
        <p:spPr>
          <a:xfrm>
            <a:off x="5647605" y="4570758"/>
            <a:ext cx="7158134" cy="2962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685766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125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883" indent="0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65" indent="0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648" indent="0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532" indent="0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856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39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22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0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85766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8CAF9706-F2FE-C649-B151-855D242461C0}" type="datetime2">
              <a:rPr lang="en-US" sz="1800" b="1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pPr marL="0" marR="0" lvl="0" indent="0" algn="l" defTabSz="685766" rtl="0" eaLnBrk="1" fontAlgn="auto" latinLnBrk="0" hangingPunct="1">
                <a:lnSpc>
                  <a:spcPct val="90000"/>
                </a:lnSpc>
                <a:spcBef>
                  <a:spcPts val="75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Tuesday, May 17, 2022</a:t>
            </a:fld>
            <a:endParaRPr lang="en-US" sz="18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A407478E-CC36-41F7-A313-A97A4659E95B}"/>
              </a:ext>
            </a:extLst>
          </p:cNvPr>
          <p:cNvSpPr txBox="1"/>
          <p:nvPr/>
        </p:nvSpPr>
        <p:spPr>
          <a:xfrm>
            <a:off x="5647605" y="1630802"/>
            <a:ext cx="6292256" cy="11110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68576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4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软件系统分析与设计</a:t>
            </a:r>
            <a:endParaRPr kumimoji="0" lang="en-US" altLang="zh-CN" sz="3400" b="1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68576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4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System Analysis &amp; Design</a:t>
            </a:r>
            <a:endParaRPr kumimoji="0" lang="zh-CN" altLang="en-US" sz="3400" b="1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39136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46D4E40-CBCF-443B-A0E1-233FD43281B7}"/>
              </a:ext>
            </a:extLst>
          </p:cNvPr>
          <p:cNvSpPr txBox="1">
            <a:spLocks noChangeArrowheads="1"/>
          </p:cNvSpPr>
          <p:nvPr/>
        </p:nvSpPr>
        <p:spPr>
          <a:xfrm>
            <a:off x="377075" y="683813"/>
            <a:ext cx="9135414" cy="92392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68576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1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68576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j-cs"/>
              </a:rPr>
              <a:t>用例建模</a:t>
            </a:r>
            <a:endParaRPr kumimoji="0" lang="en-US" altLang="zh-CN" sz="3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j-cs"/>
            </a:endParaRPr>
          </a:p>
          <a:p>
            <a:pPr marL="0" marR="0" lvl="0" indent="0" algn="l" defTabSz="68576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j-cs"/>
              </a:rPr>
              <a:t>Use Case Modeling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1A115B13-712C-4442-9B41-8F549B94828A}"/>
              </a:ext>
            </a:extLst>
          </p:cNvPr>
          <p:cNvSpPr txBox="1">
            <a:spLocks/>
          </p:cNvSpPr>
          <p:nvPr/>
        </p:nvSpPr>
        <p:spPr>
          <a:xfrm>
            <a:off x="377075" y="2233250"/>
            <a:ext cx="9906512" cy="33566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42" indent="-171442" algn="l" defTabSz="685766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2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07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090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2974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856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39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22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0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42" marR="0" lvl="0" indent="-171442" algn="l" defTabSz="685766" rtl="0" eaLnBrk="1" fontAlgn="auto" latinLnBrk="0" hangingPunct="1">
              <a:lnSpc>
                <a:spcPts val="35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以用户为中心的开发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：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171442" marR="0" lvl="0" indent="-171442" algn="l" defTabSz="685766" rtl="0" eaLnBrk="1" fontAlgn="auto" latinLnBrk="0" hangingPunct="1">
              <a:lnSpc>
                <a:spcPts val="3500"/>
              </a:lnSpc>
              <a:spcBef>
                <a:spcPts val="600"/>
              </a:spcBef>
              <a:spcAft>
                <a:spcPts val="1200"/>
              </a:spcAft>
              <a:buClrTx/>
              <a:buSzTx/>
              <a:buFont typeface="微软雅黑" panose="020B0503020204020204" pitchFamily="34" charset="-122"/>
              <a:buChar char="−"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基于</a:t>
            </a:r>
            <a:r>
              <a:rPr kumimoji="0" lang="zh-CN" altLang="en-US" sz="24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理解利益相关者的需求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以及</a:t>
            </a:r>
            <a:r>
              <a:rPr kumimoji="0" lang="zh-CN" altLang="en-US" sz="24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系统开发原因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的开发过程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171442" marR="0" lvl="0" indent="-171442" algn="l" defTabSz="685766" rtl="0" eaLnBrk="1" fontAlgn="auto" latinLnBrk="0" hangingPunct="1">
              <a:lnSpc>
                <a:spcPts val="35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用例建模：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171442" marR="0" lvl="0" indent="-171442" algn="l" defTabSz="685766" rtl="0" eaLnBrk="1" fontAlgn="auto" latinLnBrk="0" hangingPunct="1">
              <a:lnSpc>
                <a:spcPts val="35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微软雅黑" panose="020B0503020204020204" pitchFamily="34" charset="-122"/>
              <a:buChar char="−"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使用业务事件、发起业务事件的人，以及系统如何响应这些事件来建模系统功能的过程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171442" marR="0" lvl="0" indent="-171442" algn="l" defTabSz="685766" rtl="0" eaLnBrk="1" fontAlgn="auto" latinLnBrk="0" hangingPunct="1">
              <a:lnSpc>
                <a:spcPts val="35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微软雅黑" panose="020B0503020204020204" pitchFamily="34" charset="-122"/>
              <a:buChar char="−"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促进并鼓励了用户参与，是确保项目成功的关键因素之一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171442" marR="0" lvl="0" indent="-171442" algn="l" defTabSz="685766" rtl="0" eaLnBrk="1" fontAlgn="auto" latinLnBrk="0" hangingPunct="1">
              <a:lnSpc>
                <a:spcPts val="35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微软雅黑" panose="020B0503020204020204" pitchFamily="34" charset="-122"/>
              <a:buChar char="−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产物：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用例图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与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用例描述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6967DD7B-2931-43D3-8B9D-1A7535FF64E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33" t="5400" r="5092" b="10580"/>
          <a:stretch/>
        </p:blipFill>
        <p:spPr>
          <a:xfrm>
            <a:off x="8511731" y="117787"/>
            <a:ext cx="3598383" cy="2980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01718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46D4E40-CBCF-443B-A0E1-233FD43281B7}"/>
              </a:ext>
            </a:extLst>
          </p:cNvPr>
          <p:cNvSpPr txBox="1">
            <a:spLocks noChangeArrowheads="1"/>
          </p:cNvSpPr>
          <p:nvPr/>
        </p:nvSpPr>
        <p:spPr>
          <a:xfrm>
            <a:off x="368125" y="1483801"/>
            <a:ext cx="9135414" cy="92392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68576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1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68576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6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j-cs"/>
              </a:rPr>
              <a:t>建模用例活动</a:t>
            </a:r>
            <a:endParaRPr kumimoji="0" lang="en-US" altLang="zh-CN" sz="6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j-cs"/>
            </a:endParaRPr>
          </a:p>
          <a:p>
            <a:pPr marL="0" marR="0" lvl="0" indent="0" algn="l" defTabSz="68576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j-cs"/>
              </a:rPr>
              <a:t>Modeling the Use-Case Activities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1A115B13-712C-4442-9B41-8F549B94828A}"/>
              </a:ext>
            </a:extLst>
          </p:cNvPr>
          <p:cNvSpPr txBox="1">
            <a:spLocks/>
          </p:cNvSpPr>
          <p:nvPr/>
        </p:nvSpPr>
        <p:spPr>
          <a:xfrm>
            <a:off x="368125" y="3016307"/>
            <a:ext cx="9906512" cy="33566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42" indent="-171442" algn="l" defTabSz="685766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2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07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090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2974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856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39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22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0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42" marR="0" lvl="0" indent="-171442" algn="l" defTabSz="685766" rtl="0" eaLnBrk="1" fontAlgn="auto" latinLnBrk="0" hangingPunct="1">
              <a:lnSpc>
                <a:spcPts val="35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zh-CN" altLang="en-US" sz="2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活动图</a:t>
            </a:r>
            <a:r>
              <a:rPr kumimoji="0" lang="en-US" altLang="zh-CN" sz="2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(Activity Diagram)</a:t>
            </a:r>
            <a:r>
              <a:rPr kumimoji="0" lang="zh-CN" altLang="en-US" sz="2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：</a:t>
            </a:r>
            <a:endParaRPr kumimoji="0" lang="en-US" altLang="zh-CN" sz="2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0" marR="0" lvl="0" indent="0" algn="l" defTabSz="685766" rtl="0" eaLnBrk="1" fontAlgn="auto" latinLnBrk="0" hangingPunct="1">
              <a:lnSpc>
                <a:spcPts val="3500"/>
              </a:lnSpc>
              <a:spcBef>
                <a:spcPts val="600"/>
              </a:spcBef>
              <a:spcAft>
                <a:spcPts val="1200"/>
              </a:spcAft>
              <a:buClrTx/>
              <a:buSz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Arial" panose="020B0604020202020204" pitchFamily="34" charset="0"/>
              </a:rPr>
              <a:t>用于以图形方式描述业务过程或用例的活动的顺序流程。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171442" marR="0" lvl="0" indent="-171442" algn="l" defTabSz="685766" rtl="0" eaLnBrk="1" fontAlgn="auto" latinLnBrk="0" hangingPunct="1">
              <a:lnSpc>
                <a:spcPts val="35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微软雅黑" panose="020B0503020204020204" pitchFamily="34" charset="-122"/>
              <a:buChar char="−"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提供了</a:t>
            </a:r>
            <a:r>
              <a:rPr kumimoji="0" lang="zh-CN" altLang="en-US" sz="2400" b="0" i="0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描述</a:t>
            </a:r>
            <a:r>
              <a:rPr kumimoji="0" lang="zh-CN" altLang="en-US" sz="24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并行活动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的机制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171442" marR="0" lvl="0" indent="-171442" algn="l" defTabSz="685766" rtl="0" eaLnBrk="1" fontAlgn="auto" latinLnBrk="0" hangingPunct="1">
              <a:lnSpc>
                <a:spcPts val="35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微软雅黑" panose="020B0503020204020204" pitchFamily="34" charset="-122"/>
              <a:buChar char="−"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每个用例</a:t>
            </a:r>
            <a:r>
              <a:rPr kumimoji="0" lang="zh-CN" altLang="en-US" sz="24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至少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可以构造一个活动图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171442" marR="0" lvl="0" indent="-171442" algn="l" defTabSz="685766" rtl="0" eaLnBrk="1" fontAlgn="auto" latinLnBrk="0" hangingPunct="1">
              <a:lnSpc>
                <a:spcPts val="35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微软雅黑" panose="020B0503020204020204" pitchFamily="34" charset="-122"/>
              <a:buChar char="−"/>
              <a:tabLst/>
              <a:defRPr/>
            </a:pPr>
            <a:r>
              <a:rPr lang="zh-CN" altLang="en-US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zh-CN" altLang="en-US" sz="2400" u="sng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只对</a:t>
            </a:r>
            <a:r>
              <a:rPr lang="zh-CN" altLang="en-US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具有复杂逻辑的用例</a:t>
            </a:r>
            <a:r>
              <a:rPr lang="en-US" altLang="zh-CN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(</a:t>
            </a:r>
            <a:r>
              <a:rPr lang="zh-CN" altLang="en-US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或用例的一个片段</a:t>
            </a:r>
            <a:r>
              <a:rPr lang="en-US" altLang="zh-CN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)</a:t>
            </a:r>
            <a:r>
              <a:rPr lang="zh-CN" altLang="en-US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绘制活动图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171442" marR="0" lvl="0" indent="-171442" algn="l" defTabSz="685766" rtl="0" eaLnBrk="1" fontAlgn="auto" latinLnBrk="0" hangingPunct="1">
              <a:lnSpc>
                <a:spcPts val="35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微软雅黑" panose="020B0503020204020204" pitchFamily="34" charset="-122"/>
              <a:buChar char="−"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更好地理解用例步骤的流程和顺序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5D7711F-7A6D-4A22-B0AD-5B07D3E3F77D}"/>
              </a:ext>
            </a:extLst>
          </p:cNvPr>
          <p:cNvGrpSpPr/>
          <p:nvPr/>
        </p:nvGrpSpPr>
        <p:grpSpPr>
          <a:xfrm>
            <a:off x="8624822" y="0"/>
            <a:ext cx="3440624" cy="6858000"/>
            <a:chOff x="8248123" y="0"/>
            <a:chExt cx="3440624" cy="685800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B276B98-07E0-4BB5-83DC-178A2FCD78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248123" y="0"/>
              <a:ext cx="3440624" cy="6858000"/>
            </a:xfrm>
            <a:prstGeom prst="rect">
              <a:avLst/>
            </a:prstGeom>
          </p:spPr>
        </p:pic>
        <p:pic>
          <p:nvPicPr>
            <p:cNvPr id="8" name="Picture 2" descr="Circle B - Crunchbase Company Profile &amp; Funding">
              <a:extLst>
                <a:ext uri="{FF2B5EF4-FFF2-40B4-BE49-F238E27FC236}">
                  <a16:creationId xmlns:a16="http://schemas.microsoft.com/office/drawing/2014/main" id="{D8ABA52F-F180-4769-80D7-918266E4468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70066" y="2407725"/>
              <a:ext cx="127467" cy="1235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2" descr="Circle B - Crunchbase Company Profile &amp; Funding">
              <a:extLst>
                <a:ext uri="{FF2B5EF4-FFF2-40B4-BE49-F238E27FC236}">
                  <a16:creationId xmlns:a16="http://schemas.microsoft.com/office/drawing/2014/main" id="{AFB9E48F-E8A8-4407-BADF-A06302A5E4C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24733" y="5953569"/>
              <a:ext cx="127467" cy="1235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59809A2F-ACC2-4EB9-9E88-46FEC045AF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19066" y="6596066"/>
              <a:ext cx="128585" cy="128585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16DA4ECC-4952-41D8-A846-B608E0501E7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35456" y="4112420"/>
              <a:ext cx="128585" cy="128585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6821804A-BEF3-4BD1-A9D0-5F5C6823F75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66437" y="3765768"/>
              <a:ext cx="128585" cy="128585"/>
            </a:xfrm>
            <a:prstGeom prst="rect">
              <a:avLst/>
            </a:prstGeom>
            <a:solidFill>
              <a:schemeClr val="bg1"/>
            </a:solidFill>
          </p:spPr>
        </p:pic>
      </p:grpSp>
    </p:spTree>
    <p:extLst>
      <p:ext uri="{BB962C8B-B14F-4D97-AF65-F5344CB8AC3E}">
        <p14:creationId xmlns:p14="http://schemas.microsoft.com/office/powerpoint/2010/main" val="880773242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46D4E40-CBCF-443B-A0E1-233FD43281B7}"/>
              </a:ext>
            </a:extLst>
          </p:cNvPr>
          <p:cNvSpPr txBox="1">
            <a:spLocks noChangeArrowheads="1"/>
          </p:cNvSpPr>
          <p:nvPr/>
        </p:nvSpPr>
        <p:spPr>
          <a:xfrm>
            <a:off x="152832" y="0"/>
            <a:ext cx="9135414" cy="92392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68576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1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68576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j-cs"/>
              </a:rPr>
              <a:t>活动图 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Activity Diagram</a:t>
            </a:r>
            <a:endParaRPr kumimoji="0" lang="en-US" altLang="zh-CN" sz="3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j-cs"/>
            </a:endParaRP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1A115B13-712C-4442-9B41-8F549B94828A}"/>
              </a:ext>
            </a:extLst>
          </p:cNvPr>
          <p:cNvSpPr txBox="1">
            <a:spLocks/>
          </p:cNvSpPr>
          <p:nvPr/>
        </p:nvSpPr>
        <p:spPr>
          <a:xfrm>
            <a:off x="126554" y="1441185"/>
            <a:ext cx="8192528" cy="33566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42" indent="-171442" algn="l" defTabSz="685766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2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07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090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2974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856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39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22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0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85766" rtl="0" eaLnBrk="1" fontAlgn="auto" latinLnBrk="0" hangingPunct="1">
              <a:lnSpc>
                <a:spcPts val="3500"/>
              </a:lnSpc>
              <a:spcBef>
                <a:spcPts val="6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Arial" panose="020B0604020202020204" pitchFamily="34" charset="0"/>
              </a:rPr>
              <a:t>泳道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Arial" panose="020B0604020202020204" pitchFamily="34" charset="0"/>
              </a:rPr>
              <a:t>(Swimlane)</a:t>
            </a:r>
            <a:r>
              <a:rPr lang="en-US" altLang="zh-CN" sz="20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— </a:t>
            </a:r>
            <a:r>
              <a:rPr lang="zh-CN" altLang="en-US" sz="22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按照特定类或角色执行的工作</a:t>
            </a:r>
            <a:r>
              <a:rPr lang="zh-CN" altLang="en-US" sz="2400" b="1" dirty="0">
                <a:solidFill>
                  <a:prstClr val="black"/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Arial" panose="020B0604020202020204" pitchFamily="34" charset="0"/>
              </a:rPr>
              <a:t>分割</a:t>
            </a:r>
            <a:r>
              <a:rPr lang="zh-CN" altLang="en-US" sz="22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活动图</a:t>
            </a:r>
            <a:endParaRPr kumimoji="0" lang="en-US" altLang="zh-CN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06C604B-7830-4C34-9562-83575738E5B8}"/>
              </a:ext>
            </a:extLst>
          </p:cNvPr>
          <p:cNvGrpSpPr/>
          <p:nvPr/>
        </p:nvGrpSpPr>
        <p:grpSpPr>
          <a:xfrm>
            <a:off x="8624822" y="0"/>
            <a:ext cx="3440624" cy="6858000"/>
            <a:chOff x="8248123" y="0"/>
            <a:chExt cx="3440624" cy="6858000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1F6C61B2-9ECC-4DB5-98CB-153C547632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248123" y="0"/>
              <a:ext cx="3440624" cy="6858000"/>
            </a:xfrm>
            <a:prstGeom prst="rect">
              <a:avLst/>
            </a:prstGeom>
          </p:spPr>
        </p:pic>
        <p:pic>
          <p:nvPicPr>
            <p:cNvPr id="1026" name="Picture 2" descr="Circle B - Crunchbase Company Profile &amp; Funding">
              <a:extLst>
                <a:ext uri="{FF2B5EF4-FFF2-40B4-BE49-F238E27FC236}">
                  <a16:creationId xmlns:a16="http://schemas.microsoft.com/office/drawing/2014/main" id="{63D54341-9078-49BE-AF1C-E5C4F71B49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70066" y="2407725"/>
              <a:ext cx="127467" cy="1235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2" descr="Circle B - Crunchbase Company Profile &amp; Funding">
              <a:extLst>
                <a:ext uri="{FF2B5EF4-FFF2-40B4-BE49-F238E27FC236}">
                  <a16:creationId xmlns:a16="http://schemas.microsoft.com/office/drawing/2014/main" id="{12BB333B-D171-4797-A9B3-DE3EBFB5F5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24733" y="5953569"/>
              <a:ext cx="127467" cy="1235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0049BAC-F3AC-4926-831D-4B88A3FBAEA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19066" y="6596066"/>
              <a:ext cx="128585" cy="128585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BD96955-C1D5-444F-B9D7-4AD5315E072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35456" y="4112420"/>
              <a:ext cx="128585" cy="128585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EE707551-D5D3-4BBB-8A64-400F7DAA2CF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66437" y="3765768"/>
              <a:ext cx="128585" cy="128585"/>
            </a:xfrm>
            <a:prstGeom prst="rect">
              <a:avLst/>
            </a:prstGeom>
            <a:solidFill>
              <a:schemeClr val="bg1"/>
            </a:solidFill>
          </p:spPr>
        </p:pic>
      </p:grp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D467AB5D-DEF8-46AF-BACC-FBCBAB0D185C}"/>
              </a:ext>
            </a:extLst>
          </p:cNvPr>
          <p:cNvSpPr/>
          <p:nvPr/>
        </p:nvSpPr>
        <p:spPr>
          <a:xfrm>
            <a:off x="8909877" y="369715"/>
            <a:ext cx="1210235" cy="55420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泳道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210F3C8E-CE9E-4F87-81F5-0777A87C1188}"/>
              </a:ext>
            </a:extLst>
          </p:cNvPr>
          <p:cNvSpPr/>
          <p:nvPr/>
        </p:nvSpPr>
        <p:spPr>
          <a:xfrm>
            <a:off x="10595765" y="369714"/>
            <a:ext cx="1210235" cy="55420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泳道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5EFCEC1-78DF-48DD-B92C-C6829AE7471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 amt="2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962"/>
          <a:stretch/>
        </p:blipFill>
        <p:spPr>
          <a:xfrm rot="5400000">
            <a:off x="6963988" y="1731573"/>
            <a:ext cx="6788569" cy="3414347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E5B82EC5-A666-46EC-A84B-057E54CAB7FD}"/>
              </a:ext>
            </a:extLst>
          </p:cNvPr>
          <p:cNvGrpSpPr/>
          <p:nvPr/>
        </p:nvGrpSpPr>
        <p:grpSpPr>
          <a:xfrm>
            <a:off x="1205825" y="2306652"/>
            <a:ext cx="6415509" cy="4311857"/>
            <a:chOff x="1205825" y="2306652"/>
            <a:chExt cx="6415509" cy="4311857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8F8705FD-0EB7-4B79-AFD9-3447DB9975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66457"/>
            <a:stretch/>
          </p:blipFill>
          <p:spPr>
            <a:xfrm>
              <a:off x="1205825" y="2306652"/>
              <a:ext cx="6415509" cy="4289413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4942BB4D-63F4-4CD0-807C-697F0B4A91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alphaModFix amt="2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258" t="-223" r="17692" b="34948"/>
            <a:stretch/>
          </p:blipFill>
          <p:spPr>
            <a:xfrm rot="5400000">
              <a:off x="2268871" y="1327046"/>
              <a:ext cx="4289414" cy="629351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599772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46D4E40-CBCF-443B-A0E1-233FD43281B7}"/>
              </a:ext>
            </a:extLst>
          </p:cNvPr>
          <p:cNvSpPr txBox="1">
            <a:spLocks noChangeArrowheads="1"/>
          </p:cNvSpPr>
          <p:nvPr/>
        </p:nvSpPr>
        <p:spPr>
          <a:xfrm>
            <a:off x="152832" y="0"/>
            <a:ext cx="9135414" cy="92392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68576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1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68576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j-cs"/>
              </a:rPr>
              <a:t>活动图 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Activity Diagram</a:t>
            </a:r>
            <a:endParaRPr kumimoji="0" lang="en-US" altLang="zh-CN" sz="3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j-cs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06C604B-7830-4C34-9562-83575738E5B8}"/>
              </a:ext>
            </a:extLst>
          </p:cNvPr>
          <p:cNvGrpSpPr/>
          <p:nvPr/>
        </p:nvGrpSpPr>
        <p:grpSpPr>
          <a:xfrm>
            <a:off x="8624822" y="0"/>
            <a:ext cx="3440624" cy="6858000"/>
            <a:chOff x="8248123" y="0"/>
            <a:chExt cx="3440624" cy="6858000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1F6C61B2-9ECC-4DB5-98CB-153C547632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248123" y="0"/>
              <a:ext cx="3440624" cy="6858000"/>
            </a:xfrm>
            <a:prstGeom prst="rect">
              <a:avLst/>
            </a:prstGeom>
          </p:spPr>
        </p:pic>
        <p:pic>
          <p:nvPicPr>
            <p:cNvPr id="1026" name="Picture 2" descr="Circle B - Crunchbase Company Profile &amp; Funding">
              <a:extLst>
                <a:ext uri="{FF2B5EF4-FFF2-40B4-BE49-F238E27FC236}">
                  <a16:creationId xmlns:a16="http://schemas.microsoft.com/office/drawing/2014/main" id="{63D54341-9078-49BE-AF1C-E5C4F71B49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70066" y="2407725"/>
              <a:ext cx="127467" cy="1235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2" descr="Circle B - Crunchbase Company Profile &amp; Funding">
              <a:extLst>
                <a:ext uri="{FF2B5EF4-FFF2-40B4-BE49-F238E27FC236}">
                  <a16:creationId xmlns:a16="http://schemas.microsoft.com/office/drawing/2014/main" id="{12BB333B-D171-4797-A9B3-DE3EBFB5F5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24733" y="5953569"/>
              <a:ext cx="127467" cy="1235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0049BAC-F3AC-4926-831D-4B88A3FBAEA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19066" y="6596066"/>
              <a:ext cx="128585" cy="128585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BD96955-C1D5-444F-B9D7-4AD5315E072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35456" y="4112420"/>
              <a:ext cx="128585" cy="128585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EE707551-D5D3-4BBB-8A64-400F7DAA2CF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66437" y="3765768"/>
              <a:ext cx="128585" cy="128585"/>
            </a:xfrm>
            <a:prstGeom prst="rect">
              <a:avLst/>
            </a:prstGeom>
            <a:solidFill>
              <a:schemeClr val="bg1"/>
            </a:solidFill>
          </p:spPr>
        </p:pic>
      </p:grpSp>
      <p:pic>
        <p:nvPicPr>
          <p:cNvPr id="15" name="Graphic 14" descr="Badge 1 outline">
            <a:extLst>
              <a:ext uri="{FF2B5EF4-FFF2-40B4-BE49-F238E27FC236}">
                <a16:creationId xmlns:a16="http://schemas.microsoft.com/office/drawing/2014/main" id="{37C975D6-F7FF-4209-A902-336E775EA8A8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8725297" y="396240"/>
            <a:ext cx="303602" cy="303602"/>
          </a:xfrm>
          <a:prstGeom prst="rect">
            <a:avLst/>
          </a:prstGeom>
        </p:spPr>
      </p:pic>
      <p:pic>
        <p:nvPicPr>
          <p:cNvPr id="22" name="Graphic 21" descr="Badge 8 outline">
            <a:extLst>
              <a:ext uri="{FF2B5EF4-FFF2-40B4-BE49-F238E27FC236}">
                <a16:creationId xmlns:a16="http://schemas.microsoft.com/office/drawing/2014/main" id="{F8700421-FDD1-472E-959D-09ADD0023803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11826944" y="6508557"/>
            <a:ext cx="303602" cy="303602"/>
          </a:xfrm>
          <a:prstGeom prst="rect">
            <a:avLst/>
          </a:prstGeom>
        </p:spPr>
      </p:pic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79129F9D-C9C8-43F8-A10A-1E8E14D59366}"/>
              </a:ext>
            </a:extLst>
          </p:cNvPr>
          <p:cNvSpPr txBox="1">
            <a:spLocks/>
          </p:cNvSpPr>
          <p:nvPr/>
        </p:nvSpPr>
        <p:spPr>
          <a:xfrm>
            <a:off x="152832" y="1193908"/>
            <a:ext cx="8471990" cy="33566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42" indent="-171442" algn="l" defTabSz="685766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2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07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090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2974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856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39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22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0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marR="0" lvl="0" indent="-457200" algn="l" defTabSz="685766" rtl="0" eaLnBrk="1" fontAlgn="auto" latinLnBrk="0" hangingPunct="1">
              <a:lnSpc>
                <a:spcPts val="35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+mj-ea"/>
              <a:buAutoNum type="circleNumDbPlain"/>
              <a:tabLst/>
              <a:defRPr/>
            </a:pPr>
            <a:r>
              <a:rPr lang="zh-CN" altLang="en-US" sz="2400" b="1" dirty="0">
                <a:latin typeface="华文仿宋" panose="02010600040101010101" pitchFamily="2" charset="-122"/>
                <a:ea typeface="华文仿宋" panose="02010600040101010101" pitchFamily="2" charset="-122"/>
                <a:cs typeface="Arial" panose="020B0604020202020204" pitchFamily="34" charset="0"/>
              </a:rPr>
              <a:t>初始节点</a:t>
            </a:r>
            <a:r>
              <a:rPr lang="en-US" altLang="zh-CN" sz="2400" b="1" dirty="0">
                <a:latin typeface="华文仿宋" panose="02010600040101010101" pitchFamily="2" charset="-122"/>
                <a:ea typeface="华文仿宋" panose="02010600040101010101" pitchFamily="2" charset="-122"/>
                <a:cs typeface="Arial" panose="020B0604020202020204" pitchFamily="34" charset="0"/>
              </a:rPr>
              <a:t>(Initial Node)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—</a:t>
            </a:r>
            <a:r>
              <a:rPr lang="zh-CN" altLang="en-US" sz="2400" b="1" dirty="0">
                <a:latin typeface="华文仿宋" panose="02010600040101010101" pitchFamily="2" charset="-122"/>
                <a:ea typeface="华文仿宋" panose="02010600040101010101" pitchFamily="2" charset="-122"/>
                <a:cs typeface="Arial" panose="020B0604020202020204" pitchFamily="34" charset="0"/>
              </a:rPr>
              <a:t>实心圆</a:t>
            </a:r>
            <a:r>
              <a:rPr lang="zh-CN" altLang="en-US" sz="22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表示过程的开始</a:t>
            </a:r>
            <a:endParaRPr lang="en-US" altLang="zh-CN" sz="2200" b="1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457200" marR="0" lvl="0" indent="-457200" algn="l" defTabSz="685766" rtl="0" eaLnBrk="1" fontAlgn="auto" latinLnBrk="0" hangingPunct="1">
              <a:lnSpc>
                <a:spcPts val="35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+mj-ea"/>
              <a:buAutoNum type="circleNumDbPlain"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Arial" panose="020B0604020202020204" pitchFamily="34" charset="0"/>
              </a:rPr>
              <a:t>动作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Arial" panose="020B0604020202020204" pitchFamily="34" charset="0"/>
              </a:rPr>
              <a:t>(Action)</a:t>
            </a:r>
            <a:r>
              <a:rPr lang="en-US" altLang="zh-CN" sz="2400" b="1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—</a:t>
            </a:r>
            <a:r>
              <a:rPr lang="zh-CN" altLang="en-US" sz="2400" b="1" dirty="0">
                <a:solidFill>
                  <a:schemeClr val="bg1">
                    <a:lumMod val="65000"/>
                  </a:schemeClr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Arial" panose="020B0604020202020204" pitchFamily="34" charset="0"/>
              </a:rPr>
              <a:t>圆角矩形</a:t>
            </a:r>
            <a:r>
              <a:rPr lang="zh-CN" altLang="en-US" sz="2200" b="1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表示单个步骤。动作的序列构成了图形描述的活动</a:t>
            </a:r>
            <a:endParaRPr lang="en-US" altLang="zh-CN" sz="2200" b="1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457200" marR="0" lvl="0" indent="-457200" algn="l" defTabSz="685766" rtl="0" eaLnBrk="1" fontAlgn="auto" latinLnBrk="0" hangingPunct="1">
              <a:lnSpc>
                <a:spcPts val="35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+mj-ea"/>
              <a:buAutoNum type="circleNumDbPlain"/>
              <a:tabLst/>
              <a:defRPr/>
            </a:pPr>
            <a:r>
              <a:rPr lang="zh-CN" altLang="en-US" sz="2400" b="1" dirty="0">
                <a:solidFill>
                  <a:schemeClr val="bg1">
                    <a:lumMod val="65000"/>
                  </a:schemeClr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Arial" panose="020B0604020202020204" pitchFamily="34" charset="0"/>
              </a:rPr>
              <a:t>流</a:t>
            </a:r>
            <a:r>
              <a:rPr lang="en-US" altLang="zh-CN" sz="2400" b="1" dirty="0">
                <a:solidFill>
                  <a:schemeClr val="bg1">
                    <a:lumMod val="65000"/>
                  </a:schemeClr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Arial" panose="020B0604020202020204" pitchFamily="34" charset="0"/>
              </a:rPr>
              <a:t>(Flow)</a:t>
            </a:r>
            <a:r>
              <a:rPr lang="en-US" altLang="zh-CN" sz="2400" b="1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—</a:t>
            </a:r>
            <a:r>
              <a:rPr kumimoji="0" lang="zh-CN" altLang="en-US" sz="22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图上的</a:t>
            </a:r>
            <a:r>
              <a:rPr lang="zh-CN" altLang="en-US" sz="2400" b="1" dirty="0">
                <a:solidFill>
                  <a:schemeClr val="bg1">
                    <a:lumMod val="65000"/>
                  </a:schemeClr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Arial" panose="020B0604020202020204" pitchFamily="34" charset="0"/>
              </a:rPr>
              <a:t>箭头</a:t>
            </a:r>
            <a:r>
              <a:rPr kumimoji="0" lang="zh-CN" altLang="en-US" sz="22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指示通过动作的进展</a:t>
            </a:r>
            <a:endParaRPr kumimoji="0" lang="en-US" altLang="zh-CN" sz="22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457200" marR="0" lvl="0" indent="-457200" algn="l" defTabSz="685766" rtl="0" eaLnBrk="1" fontAlgn="auto" latinLnBrk="0" hangingPunct="1">
              <a:lnSpc>
                <a:spcPts val="35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+mj-ea"/>
              <a:buAutoNum type="circleNumDbPlain"/>
              <a:tabLst/>
              <a:defRPr/>
            </a:pPr>
            <a:r>
              <a:rPr lang="zh-CN" altLang="en-US" sz="2400" b="1" dirty="0">
                <a:solidFill>
                  <a:schemeClr val="bg1">
                    <a:lumMod val="65000"/>
                  </a:schemeClr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Arial" panose="020B0604020202020204" pitchFamily="34" charset="0"/>
              </a:rPr>
              <a:t>决策</a:t>
            </a:r>
            <a:r>
              <a:rPr lang="en-US" altLang="zh-CN" sz="2400" b="1" dirty="0">
                <a:solidFill>
                  <a:schemeClr val="bg1">
                    <a:lumMod val="65000"/>
                  </a:schemeClr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Arial" panose="020B0604020202020204" pitchFamily="34" charset="0"/>
              </a:rPr>
              <a:t>(Decision)</a:t>
            </a: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—</a:t>
            </a:r>
            <a:r>
              <a:rPr lang="zh-CN" altLang="en-US" sz="2200" b="1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具有一个进入流和两个或多个输出流的</a:t>
            </a:r>
            <a:r>
              <a:rPr lang="zh-CN" altLang="en-US" sz="2400" b="1" dirty="0">
                <a:solidFill>
                  <a:schemeClr val="bg1">
                    <a:lumMod val="65000"/>
                  </a:schemeClr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Arial" panose="020B0604020202020204" pitchFamily="34" charset="0"/>
              </a:rPr>
              <a:t>菱形</a:t>
            </a:r>
            <a:r>
              <a:rPr lang="zh-CN" altLang="en-US" sz="2200" b="1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。</a:t>
            </a:r>
            <a:r>
              <a:rPr lang="zh-CN" altLang="en-US" sz="2400" b="1" dirty="0">
                <a:solidFill>
                  <a:schemeClr val="bg1">
                    <a:lumMod val="65000"/>
                  </a:schemeClr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Arial" panose="020B0604020202020204" pitchFamily="34" charset="0"/>
              </a:rPr>
              <a:t>输出流被标记以指示条件</a:t>
            </a:r>
            <a:endParaRPr lang="en-US" altLang="zh-CN" sz="2200" b="1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457200" marR="0" lvl="0" indent="-457200" algn="l" defTabSz="685766" rtl="0" eaLnBrk="1" fontAlgn="auto" latinLnBrk="0" hangingPunct="1">
              <a:lnSpc>
                <a:spcPts val="35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+mj-ea"/>
              <a:buAutoNum type="circleNumDbPlain"/>
              <a:tabLst/>
              <a:defRPr/>
            </a:pPr>
            <a:r>
              <a:rPr lang="zh-CN" altLang="en-US" sz="2400" b="1" dirty="0">
                <a:solidFill>
                  <a:schemeClr val="bg1">
                    <a:lumMod val="65000"/>
                  </a:schemeClr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Arial" panose="020B0604020202020204" pitchFamily="34" charset="0"/>
              </a:rPr>
              <a:t>合并</a:t>
            </a:r>
            <a:r>
              <a:rPr lang="en-US" altLang="zh-CN" sz="2400" b="1" dirty="0">
                <a:solidFill>
                  <a:schemeClr val="bg1">
                    <a:lumMod val="65000"/>
                  </a:schemeClr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Arial" panose="020B0604020202020204" pitchFamily="34" charset="0"/>
              </a:rPr>
              <a:t>(Merge)</a:t>
            </a:r>
            <a:r>
              <a:rPr kumimoji="0" lang="en-US" altLang="zh-CN" sz="22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—</a:t>
            </a:r>
            <a:r>
              <a:rPr kumimoji="0" lang="zh-CN" altLang="en-US" sz="22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具有两个或多个进入流和一个输出流的</a:t>
            </a:r>
            <a:r>
              <a:rPr lang="zh-CN" altLang="en-US" sz="2400" b="1" dirty="0">
                <a:solidFill>
                  <a:schemeClr val="bg1">
                    <a:lumMod val="65000"/>
                  </a:schemeClr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Arial" panose="020B0604020202020204" pitchFamily="34" charset="0"/>
              </a:rPr>
              <a:t>菱形</a:t>
            </a:r>
            <a:endParaRPr lang="en-US" altLang="zh-CN" sz="2400" b="1" dirty="0">
              <a:solidFill>
                <a:schemeClr val="bg1">
                  <a:lumMod val="65000"/>
                </a:schemeClr>
              </a:solidFill>
              <a:latin typeface="华文仿宋" panose="02010600040101010101" pitchFamily="2" charset="-122"/>
              <a:ea typeface="华文仿宋" panose="02010600040101010101" pitchFamily="2" charset="-122"/>
              <a:cs typeface="Arial" panose="020B0604020202020204" pitchFamily="34" charset="0"/>
            </a:endParaRPr>
          </a:p>
          <a:p>
            <a:pPr marL="457200" marR="0" lvl="0" indent="-457200" algn="l" defTabSz="914400" rtl="0" eaLnBrk="1" fontAlgn="auto" latinLnBrk="0" hangingPunct="1">
              <a:lnSpc>
                <a:spcPts val="35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+mj-ea"/>
              <a:buAutoNum type="circleNumDbPlain"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Arial" panose="020B0604020202020204" pitchFamily="34" charset="0"/>
              </a:rPr>
              <a:t>子活动指示器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—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Arial" panose="020B0604020202020204" pitchFamily="34" charset="0"/>
              </a:rPr>
              <a:t>耙子</a:t>
            </a:r>
            <a:r>
              <a:rPr kumimoji="0" lang="zh-CN" altLang="en-US" sz="22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符号指示这个动作被分解成独立的活动图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华文仿宋" panose="02010600040101010101" pitchFamily="2" charset="-122"/>
              <a:ea typeface="华文仿宋" panose="02010600040101010101" pitchFamily="2" charset="-122"/>
              <a:cs typeface="Arial" panose="020B0604020202020204" pitchFamily="34" charset="0"/>
            </a:endParaRPr>
          </a:p>
          <a:p>
            <a:pPr marL="457200" marR="0" lvl="0" indent="-457200" algn="l" defTabSz="914400" rtl="0" eaLnBrk="1" fontAlgn="auto" latinLnBrk="0" hangingPunct="1">
              <a:lnSpc>
                <a:spcPts val="35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+mj-ea"/>
              <a:buAutoNum type="circleNumDbPlain"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Arial" panose="020B0604020202020204" pitchFamily="34" charset="0"/>
              </a:rPr>
              <a:t>连接器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—</a:t>
            </a:r>
            <a:r>
              <a:rPr kumimoji="0" lang="zh-CN" altLang="en-US" sz="22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圆圈内的字母表示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Arial" panose="020B0604020202020204" pitchFamily="34" charset="0"/>
              </a:rPr>
              <a:t>进入连接器的流</a:t>
            </a:r>
            <a:r>
              <a:rPr kumimoji="0" lang="zh-CN" altLang="en-US" sz="22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跳转到具有匹配字母的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Arial" panose="020B0604020202020204" pitchFamily="34" charset="0"/>
              </a:rPr>
              <a:t>输出流</a:t>
            </a:r>
            <a:endParaRPr lang="en-US" altLang="zh-CN" sz="2400" b="1" dirty="0">
              <a:solidFill>
                <a:schemeClr val="bg1">
                  <a:lumMod val="65000"/>
                </a:schemeClr>
              </a:solidFill>
              <a:latin typeface="华文仿宋" panose="02010600040101010101" pitchFamily="2" charset="-122"/>
              <a:ea typeface="华文仿宋" panose="02010600040101010101" pitchFamily="2" charset="-122"/>
              <a:cs typeface="Arial" panose="020B0604020202020204" pitchFamily="34" charset="0"/>
            </a:endParaRPr>
          </a:p>
          <a:p>
            <a:pPr marL="457200" marR="0" lvl="0" indent="-457200" algn="l" defTabSz="914400" rtl="0" eaLnBrk="1" fontAlgn="auto" latinLnBrk="0" hangingPunct="1">
              <a:lnSpc>
                <a:spcPts val="35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+mj-ea"/>
              <a:buAutoNum type="circleNumDbPlain"/>
              <a:tabLst/>
              <a:defRPr/>
            </a:pPr>
            <a:r>
              <a:rPr lang="zh-CN" altLang="en-US" sz="2400" b="1" dirty="0">
                <a:latin typeface="华文仿宋" panose="02010600040101010101" pitchFamily="2" charset="-122"/>
                <a:ea typeface="华文仿宋" panose="02010600040101010101" pitchFamily="2" charset="-122"/>
                <a:cs typeface="Arial" panose="020B0604020202020204" pitchFamily="34" charset="0"/>
              </a:rPr>
              <a:t>活动终止</a:t>
            </a:r>
            <a:r>
              <a:rPr lang="en-US" altLang="zh-CN" sz="2400" b="1" dirty="0">
                <a:latin typeface="华文仿宋" panose="02010600040101010101" pitchFamily="2" charset="-122"/>
                <a:ea typeface="华文仿宋" panose="02010600040101010101" pitchFamily="2" charset="-122"/>
                <a:cs typeface="Arial" panose="020B0604020202020204" pitchFamily="34" charset="0"/>
              </a:rPr>
              <a:t>(Activity Final)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—</a:t>
            </a:r>
            <a:r>
              <a:rPr lang="zh-CN" altLang="en-US" sz="2400" b="1" dirty="0">
                <a:latin typeface="华文仿宋" panose="02010600040101010101" pitchFamily="2" charset="-122"/>
                <a:ea typeface="华文仿宋" panose="02010600040101010101" pitchFamily="2" charset="-122"/>
                <a:cs typeface="Arial" panose="020B0604020202020204" pitchFamily="34" charset="0"/>
              </a:rPr>
              <a:t>空心圆内的实心圆</a:t>
            </a:r>
            <a:r>
              <a:rPr lang="zh-CN" altLang="en-US" sz="22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表示过程的结束</a:t>
            </a:r>
            <a:endParaRPr lang="en-US" altLang="zh-CN" sz="2200" b="1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21520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46D4E40-CBCF-443B-A0E1-233FD43281B7}"/>
              </a:ext>
            </a:extLst>
          </p:cNvPr>
          <p:cNvSpPr txBox="1">
            <a:spLocks noChangeArrowheads="1"/>
          </p:cNvSpPr>
          <p:nvPr/>
        </p:nvSpPr>
        <p:spPr>
          <a:xfrm>
            <a:off x="152832" y="0"/>
            <a:ext cx="9135414" cy="92392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68576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1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68576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j-cs"/>
              </a:rPr>
              <a:t>活动图 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Activity Diagram</a:t>
            </a:r>
            <a:endParaRPr kumimoji="0" lang="en-US" altLang="zh-CN" sz="3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j-cs"/>
            </a:endParaRP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1A115B13-712C-4442-9B41-8F549B94828A}"/>
              </a:ext>
            </a:extLst>
          </p:cNvPr>
          <p:cNvSpPr txBox="1">
            <a:spLocks/>
          </p:cNvSpPr>
          <p:nvPr/>
        </p:nvSpPr>
        <p:spPr>
          <a:xfrm>
            <a:off x="152832" y="1227526"/>
            <a:ext cx="8471990" cy="33566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42" indent="-171442" algn="l" defTabSz="685766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2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07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090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2974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856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39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22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0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85766" rtl="0" eaLnBrk="1" fontAlgn="auto" latinLnBrk="0" hangingPunct="1">
              <a:lnSpc>
                <a:spcPts val="3500"/>
              </a:lnSpc>
              <a:spcBef>
                <a:spcPts val="6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zh-CN" altLang="en-US" sz="2400" b="1" dirty="0">
                <a:solidFill>
                  <a:schemeClr val="bg1">
                    <a:lumMod val="65000"/>
                  </a:schemeClr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Arial" panose="020B0604020202020204" pitchFamily="34" charset="0"/>
              </a:rPr>
              <a:t>      初始节点</a:t>
            </a:r>
            <a:r>
              <a:rPr lang="en-US" altLang="zh-CN" sz="2400" b="1" dirty="0">
                <a:solidFill>
                  <a:schemeClr val="bg1">
                    <a:lumMod val="65000"/>
                  </a:schemeClr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Arial" panose="020B0604020202020204" pitchFamily="34" charset="0"/>
              </a:rPr>
              <a:t>(Initial Node)</a:t>
            </a:r>
            <a:r>
              <a:rPr lang="en-US" altLang="zh-CN" sz="2400" b="1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—</a:t>
            </a:r>
            <a:r>
              <a:rPr lang="zh-CN" altLang="en-US" sz="2400" b="1" dirty="0">
                <a:solidFill>
                  <a:schemeClr val="bg1">
                    <a:lumMod val="65000"/>
                  </a:schemeClr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Arial" panose="020B0604020202020204" pitchFamily="34" charset="0"/>
              </a:rPr>
              <a:t>实心圆</a:t>
            </a:r>
            <a:r>
              <a:rPr lang="zh-CN" altLang="en-US" sz="2200" b="1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表示过程的开始</a:t>
            </a:r>
            <a:endParaRPr lang="en-US" altLang="zh-CN" sz="2200" b="1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457200" marR="0" lvl="0" indent="-457200" algn="l" defTabSz="685766" rtl="0" eaLnBrk="1" fontAlgn="auto" latinLnBrk="0" hangingPunct="1">
              <a:lnSpc>
                <a:spcPts val="35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+mj-ea"/>
              <a:buAutoNum type="circleNumDbPlain" startAt="2"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Arial" panose="020B0604020202020204" pitchFamily="34" charset="0"/>
              </a:rPr>
              <a:t>动作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Arial" panose="020B0604020202020204" pitchFamily="34" charset="0"/>
              </a:rPr>
              <a:t>(Action)</a:t>
            </a:r>
            <a:r>
              <a:rPr lang="en-US" altLang="zh-CN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—</a:t>
            </a:r>
            <a:r>
              <a:rPr lang="zh-CN" altLang="en-US" sz="2400" b="1" dirty="0">
                <a:solidFill>
                  <a:prstClr val="black"/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Arial" panose="020B0604020202020204" pitchFamily="34" charset="0"/>
              </a:rPr>
              <a:t>圆角矩形</a:t>
            </a:r>
            <a:r>
              <a:rPr lang="zh-CN" altLang="en-US" sz="22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表示单个步骤。动作的序列构成了图形描述的活动</a:t>
            </a:r>
            <a:endParaRPr lang="en-US" altLang="zh-CN" sz="22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457200" marR="0" lvl="0" indent="-457200" algn="l" defTabSz="685766" rtl="0" eaLnBrk="1" fontAlgn="auto" latinLnBrk="0" hangingPunct="1">
              <a:lnSpc>
                <a:spcPts val="35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+mj-ea"/>
              <a:buAutoNum type="circleNumDbPlain" startAt="2"/>
              <a:tabLst/>
              <a:defRPr/>
            </a:pPr>
            <a:r>
              <a:rPr lang="zh-CN" altLang="en-US" sz="2400" b="1" dirty="0">
                <a:solidFill>
                  <a:prstClr val="black"/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Arial" panose="020B0604020202020204" pitchFamily="34" charset="0"/>
              </a:rPr>
              <a:t>流</a:t>
            </a:r>
            <a:r>
              <a:rPr lang="en-US" altLang="zh-CN" sz="2400" b="1" dirty="0">
                <a:solidFill>
                  <a:prstClr val="black"/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Arial" panose="020B0604020202020204" pitchFamily="34" charset="0"/>
              </a:rPr>
              <a:t>(Flow)</a:t>
            </a:r>
            <a:r>
              <a:rPr lang="en-US" altLang="zh-CN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—</a:t>
            </a:r>
            <a:r>
              <a:rPr kumimoji="0" lang="zh-CN" alt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图上的</a:t>
            </a:r>
            <a:r>
              <a:rPr lang="zh-CN" altLang="en-US" sz="2400" b="1" dirty="0">
                <a:solidFill>
                  <a:prstClr val="black"/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Arial" panose="020B0604020202020204" pitchFamily="34" charset="0"/>
              </a:rPr>
              <a:t>箭头</a:t>
            </a:r>
            <a:r>
              <a:rPr kumimoji="0" lang="zh-CN" alt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指示通过动作的进展</a:t>
            </a:r>
            <a:endParaRPr kumimoji="0" lang="en-US" altLang="zh-CN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457200" marR="0" lvl="0" indent="-457200" algn="l" defTabSz="685766" rtl="0" eaLnBrk="1" fontAlgn="auto" latinLnBrk="0" hangingPunct="1">
              <a:lnSpc>
                <a:spcPts val="35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+mj-ea"/>
              <a:buAutoNum type="circleNumDbPlain" startAt="2"/>
              <a:tabLst/>
              <a:defRPr/>
            </a:pPr>
            <a:r>
              <a:rPr lang="zh-CN" altLang="en-US" sz="2400" b="1" dirty="0">
                <a:solidFill>
                  <a:schemeClr val="bg1">
                    <a:lumMod val="65000"/>
                  </a:schemeClr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Arial" panose="020B0604020202020204" pitchFamily="34" charset="0"/>
              </a:rPr>
              <a:t>决策</a:t>
            </a:r>
            <a:r>
              <a:rPr lang="en-US" altLang="zh-CN" sz="2400" b="1" dirty="0">
                <a:solidFill>
                  <a:schemeClr val="bg1">
                    <a:lumMod val="65000"/>
                  </a:schemeClr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Arial" panose="020B0604020202020204" pitchFamily="34" charset="0"/>
              </a:rPr>
              <a:t>(Decision)</a:t>
            </a: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—</a:t>
            </a:r>
            <a:r>
              <a:rPr lang="zh-CN" altLang="en-US" sz="2200" b="1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具有一个进入流和两个或多个输出流的</a:t>
            </a:r>
            <a:r>
              <a:rPr lang="zh-CN" altLang="en-US" sz="2400" b="1" dirty="0">
                <a:solidFill>
                  <a:schemeClr val="bg1">
                    <a:lumMod val="65000"/>
                  </a:schemeClr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Arial" panose="020B0604020202020204" pitchFamily="34" charset="0"/>
              </a:rPr>
              <a:t>菱形</a:t>
            </a:r>
            <a:r>
              <a:rPr lang="zh-CN" altLang="en-US" sz="2200" b="1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。</a:t>
            </a:r>
            <a:r>
              <a:rPr lang="zh-CN" altLang="en-US" sz="2400" b="1" dirty="0">
                <a:solidFill>
                  <a:schemeClr val="bg1">
                    <a:lumMod val="65000"/>
                  </a:schemeClr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Arial" panose="020B0604020202020204" pitchFamily="34" charset="0"/>
              </a:rPr>
              <a:t>输出流被标记以指示条件</a:t>
            </a:r>
            <a:endParaRPr lang="en-US" altLang="zh-CN" sz="2200" b="1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457200" marR="0" lvl="0" indent="-457200" algn="l" defTabSz="685766" rtl="0" eaLnBrk="1" fontAlgn="auto" latinLnBrk="0" hangingPunct="1">
              <a:lnSpc>
                <a:spcPts val="35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+mj-ea"/>
              <a:buAutoNum type="circleNumDbPlain" startAt="2"/>
              <a:tabLst/>
              <a:defRPr/>
            </a:pPr>
            <a:r>
              <a:rPr lang="zh-CN" altLang="en-US" sz="2400" b="1" dirty="0">
                <a:solidFill>
                  <a:schemeClr val="bg1">
                    <a:lumMod val="65000"/>
                  </a:schemeClr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Arial" panose="020B0604020202020204" pitchFamily="34" charset="0"/>
              </a:rPr>
              <a:t>合并</a:t>
            </a:r>
            <a:r>
              <a:rPr lang="en-US" altLang="zh-CN" sz="2400" b="1" dirty="0">
                <a:solidFill>
                  <a:schemeClr val="bg1">
                    <a:lumMod val="65000"/>
                  </a:schemeClr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Arial" panose="020B0604020202020204" pitchFamily="34" charset="0"/>
              </a:rPr>
              <a:t>(Merge)</a:t>
            </a:r>
            <a:r>
              <a:rPr kumimoji="0" lang="en-US" altLang="zh-CN" sz="22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—</a:t>
            </a:r>
            <a:r>
              <a:rPr kumimoji="0" lang="zh-CN" altLang="en-US" sz="22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具有两个或多个进入流和一个输出流的</a:t>
            </a:r>
            <a:r>
              <a:rPr lang="zh-CN" altLang="en-US" sz="2400" b="1" dirty="0">
                <a:solidFill>
                  <a:schemeClr val="bg1">
                    <a:lumMod val="65000"/>
                  </a:schemeClr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Arial" panose="020B0604020202020204" pitchFamily="34" charset="0"/>
              </a:rPr>
              <a:t>菱形</a:t>
            </a:r>
            <a:endParaRPr lang="en-US" altLang="zh-CN" sz="2400" b="1" dirty="0">
              <a:solidFill>
                <a:schemeClr val="bg1">
                  <a:lumMod val="65000"/>
                </a:schemeClr>
              </a:solidFill>
              <a:latin typeface="华文仿宋" panose="02010600040101010101" pitchFamily="2" charset="-122"/>
              <a:ea typeface="华文仿宋" panose="02010600040101010101" pitchFamily="2" charset="-122"/>
              <a:cs typeface="Arial" panose="020B0604020202020204" pitchFamily="34" charset="0"/>
            </a:endParaRPr>
          </a:p>
          <a:p>
            <a:pPr marL="457200" marR="0" lvl="0" indent="-457200" algn="l" defTabSz="914400" rtl="0" eaLnBrk="1" fontAlgn="auto" latinLnBrk="0" hangingPunct="1">
              <a:lnSpc>
                <a:spcPts val="35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+mj-ea"/>
              <a:buAutoNum type="circleNumDbPlain" startAt="6"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Arial" panose="020B0604020202020204" pitchFamily="34" charset="0"/>
              </a:rPr>
              <a:t>子活动指示器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—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Arial" panose="020B0604020202020204" pitchFamily="34" charset="0"/>
              </a:rPr>
              <a:t>耙子</a:t>
            </a:r>
            <a:r>
              <a:rPr kumimoji="0" lang="zh-CN" altLang="en-US" sz="22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符号指示这个动作被分解成独立的活动图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75000"/>
                </a:schemeClr>
              </a:solidFill>
              <a:effectLst/>
              <a:uLnTx/>
              <a:uFillTx/>
              <a:latin typeface="华文仿宋" panose="02010600040101010101" pitchFamily="2" charset="-122"/>
              <a:ea typeface="华文仿宋" panose="02010600040101010101" pitchFamily="2" charset="-122"/>
              <a:cs typeface="Arial" panose="020B0604020202020204" pitchFamily="34" charset="0"/>
            </a:endParaRPr>
          </a:p>
          <a:p>
            <a:pPr marL="457200" marR="0" lvl="0" indent="-457200" algn="l" defTabSz="914400" rtl="0" eaLnBrk="1" fontAlgn="auto" latinLnBrk="0" hangingPunct="1">
              <a:lnSpc>
                <a:spcPts val="35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+mj-ea"/>
              <a:buAutoNum type="circleNumDbPlain" startAt="6"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Arial" panose="020B0604020202020204" pitchFamily="34" charset="0"/>
              </a:rPr>
              <a:t>连接器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—</a:t>
            </a:r>
            <a:r>
              <a:rPr kumimoji="0" lang="zh-CN" altLang="en-US" sz="22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圆圈内的字母表示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Arial" panose="020B0604020202020204" pitchFamily="34" charset="0"/>
              </a:rPr>
              <a:t>进入连接器的流</a:t>
            </a:r>
            <a:r>
              <a:rPr kumimoji="0" lang="zh-CN" altLang="en-US" sz="22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跳转到具有匹配字母的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Arial" panose="020B0604020202020204" pitchFamily="34" charset="0"/>
              </a:rPr>
              <a:t>输出流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75000"/>
                </a:schemeClr>
              </a:solidFill>
              <a:effectLst/>
              <a:uLnTx/>
              <a:uFillTx/>
              <a:latin typeface="华文仿宋" panose="02010600040101010101" pitchFamily="2" charset="-122"/>
              <a:ea typeface="华文仿宋" panose="02010600040101010101" pitchFamily="2" charset="-122"/>
              <a:cs typeface="Arial" panose="020B0604020202020204" pitchFamily="34" charset="0"/>
            </a:endParaRPr>
          </a:p>
          <a:p>
            <a:pPr marL="342883" lvl="1" indent="0">
              <a:lnSpc>
                <a:spcPts val="3500"/>
              </a:lnSpc>
              <a:spcBef>
                <a:spcPts val="600"/>
              </a:spcBef>
              <a:buNone/>
              <a:defRPr/>
            </a:pPr>
            <a:r>
              <a:rPr lang="zh-CN" altLang="en-US" sz="2250" b="1" dirty="0">
                <a:solidFill>
                  <a:schemeClr val="bg1">
                    <a:lumMod val="65000"/>
                  </a:schemeClr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Arial" panose="020B0604020202020204" pitchFamily="34" charset="0"/>
              </a:rPr>
              <a:t>  </a:t>
            </a:r>
            <a:r>
              <a:rPr lang="zh-CN" altLang="en-US" sz="2400" b="1" dirty="0">
                <a:solidFill>
                  <a:schemeClr val="bg1">
                    <a:lumMod val="65000"/>
                  </a:schemeClr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Arial" panose="020B0604020202020204" pitchFamily="34" charset="0"/>
              </a:rPr>
              <a:t>活动终止</a:t>
            </a:r>
            <a:r>
              <a:rPr lang="en-US" altLang="zh-CN" sz="2400" b="1" dirty="0">
                <a:solidFill>
                  <a:schemeClr val="bg1">
                    <a:lumMod val="65000"/>
                  </a:schemeClr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Arial" panose="020B0604020202020204" pitchFamily="34" charset="0"/>
              </a:rPr>
              <a:t>(Activity Final)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—</a:t>
            </a:r>
            <a:r>
              <a:rPr lang="zh-CN" altLang="en-US" sz="2400" b="1" dirty="0">
                <a:solidFill>
                  <a:schemeClr val="bg1">
                    <a:lumMod val="65000"/>
                  </a:schemeClr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Arial" panose="020B0604020202020204" pitchFamily="34" charset="0"/>
              </a:rPr>
              <a:t>空心圆内的实心圆</a:t>
            </a:r>
            <a:r>
              <a:rPr lang="zh-CN" altLang="en-US" sz="2200" b="1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表示过程的结束</a:t>
            </a:r>
            <a:endParaRPr lang="en-US" altLang="zh-CN" sz="2200" b="1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06C604B-7830-4C34-9562-83575738E5B8}"/>
              </a:ext>
            </a:extLst>
          </p:cNvPr>
          <p:cNvGrpSpPr/>
          <p:nvPr/>
        </p:nvGrpSpPr>
        <p:grpSpPr>
          <a:xfrm>
            <a:off x="8624822" y="0"/>
            <a:ext cx="3440624" cy="6858000"/>
            <a:chOff x="8248123" y="0"/>
            <a:chExt cx="3440624" cy="6858000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1F6C61B2-9ECC-4DB5-98CB-153C547632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248123" y="0"/>
              <a:ext cx="3440624" cy="6858000"/>
            </a:xfrm>
            <a:prstGeom prst="rect">
              <a:avLst/>
            </a:prstGeom>
          </p:spPr>
        </p:pic>
        <p:pic>
          <p:nvPicPr>
            <p:cNvPr id="1026" name="Picture 2" descr="Circle B - Crunchbase Company Profile &amp; Funding">
              <a:extLst>
                <a:ext uri="{FF2B5EF4-FFF2-40B4-BE49-F238E27FC236}">
                  <a16:creationId xmlns:a16="http://schemas.microsoft.com/office/drawing/2014/main" id="{63D54341-9078-49BE-AF1C-E5C4F71B49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70066" y="2407725"/>
              <a:ext cx="127467" cy="1235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2" descr="Circle B - Crunchbase Company Profile &amp; Funding">
              <a:extLst>
                <a:ext uri="{FF2B5EF4-FFF2-40B4-BE49-F238E27FC236}">
                  <a16:creationId xmlns:a16="http://schemas.microsoft.com/office/drawing/2014/main" id="{12BB333B-D171-4797-A9B3-DE3EBFB5F5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24733" y="5953569"/>
              <a:ext cx="127467" cy="1235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0049BAC-F3AC-4926-831D-4B88A3FBAEA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19066" y="6596066"/>
              <a:ext cx="128585" cy="128585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BD96955-C1D5-444F-B9D7-4AD5315E072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35456" y="4112420"/>
              <a:ext cx="128585" cy="128585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EE707551-D5D3-4BBB-8A64-400F7DAA2CF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66437" y="3765768"/>
              <a:ext cx="128585" cy="128585"/>
            </a:xfrm>
            <a:prstGeom prst="rect">
              <a:avLst/>
            </a:prstGeom>
            <a:solidFill>
              <a:schemeClr val="bg1"/>
            </a:solidFill>
          </p:spPr>
        </p:pic>
      </p:grpSp>
      <p:pic>
        <p:nvPicPr>
          <p:cNvPr id="16" name="Graphic 15" descr="Badge outline">
            <a:extLst>
              <a:ext uri="{FF2B5EF4-FFF2-40B4-BE49-F238E27FC236}">
                <a16:creationId xmlns:a16="http://schemas.microsoft.com/office/drawing/2014/main" id="{BEBC1BFE-7725-4423-8F0B-11CC5ABCE1F1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11371721" y="923924"/>
            <a:ext cx="303602" cy="303602"/>
          </a:xfrm>
          <a:prstGeom prst="rect">
            <a:avLst/>
          </a:prstGeom>
        </p:spPr>
      </p:pic>
      <p:pic>
        <p:nvPicPr>
          <p:cNvPr id="17" name="Graphic 16" descr="Badge 3 outline">
            <a:extLst>
              <a:ext uri="{FF2B5EF4-FFF2-40B4-BE49-F238E27FC236}">
                <a16:creationId xmlns:a16="http://schemas.microsoft.com/office/drawing/2014/main" id="{1D44E919-1443-4CFA-9C7E-DD0D732D0D57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11611368" y="2501437"/>
            <a:ext cx="303602" cy="303602"/>
          </a:xfrm>
          <a:prstGeom prst="rect">
            <a:avLst/>
          </a:prstGeom>
        </p:spPr>
      </p:pic>
      <p:pic>
        <p:nvPicPr>
          <p:cNvPr id="29" name="Graphic 28" descr="Badge 1 outline">
            <a:extLst>
              <a:ext uri="{FF2B5EF4-FFF2-40B4-BE49-F238E27FC236}">
                <a16:creationId xmlns:a16="http://schemas.microsoft.com/office/drawing/2014/main" id="{FB1C4C8C-C0A2-48C1-9584-85D1F3D1A574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229032" y="1334452"/>
            <a:ext cx="357708" cy="357708"/>
          </a:xfrm>
          <a:prstGeom prst="rect">
            <a:avLst/>
          </a:prstGeom>
        </p:spPr>
      </p:pic>
      <p:pic>
        <p:nvPicPr>
          <p:cNvPr id="32" name="Graphic 31" descr="Badge 8 outline">
            <a:extLst>
              <a:ext uri="{FF2B5EF4-FFF2-40B4-BE49-F238E27FC236}">
                <a16:creationId xmlns:a16="http://schemas.microsoft.com/office/drawing/2014/main" id="{BF1AC6FC-CD1F-4488-9EBC-146C481629C9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220668" y="6294286"/>
            <a:ext cx="366072" cy="366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5431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46D4E40-CBCF-443B-A0E1-233FD43281B7}"/>
              </a:ext>
            </a:extLst>
          </p:cNvPr>
          <p:cNvSpPr txBox="1">
            <a:spLocks noChangeArrowheads="1"/>
          </p:cNvSpPr>
          <p:nvPr/>
        </p:nvSpPr>
        <p:spPr>
          <a:xfrm>
            <a:off x="152832" y="0"/>
            <a:ext cx="9135414" cy="92392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68576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1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68576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j-cs"/>
              </a:rPr>
              <a:t>活动图 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Activity Diagram</a:t>
            </a:r>
            <a:endParaRPr kumimoji="0" lang="en-US" altLang="zh-CN" sz="3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j-cs"/>
            </a:endParaRP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1A115B13-712C-4442-9B41-8F549B94828A}"/>
              </a:ext>
            </a:extLst>
          </p:cNvPr>
          <p:cNvSpPr txBox="1">
            <a:spLocks/>
          </p:cNvSpPr>
          <p:nvPr/>
        </p:nvSpPr>
        <p:spPr>
          <a:xfrm>
            <a:off x="152832" y="1227526"/>
            <a:ext cx="8471990" cy="33566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42" indent="-171442" algn="l" defTabSz="685766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2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07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090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2974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856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39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22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0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85766" rtl="0" eaLnBrk="1" fontAlgn="auto" latinLnBrk="0" hangingPunct="1">
              <a:lnSpc>
                <a:spcPts val="35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Arial" panose="020B0604020202020204" pitchFamily="34" charset="0"/>
              </a:rPr>
              <a:t>      初始节点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Arial" panose="020B0604020202020204" pitchFamily="34" charset="0"/>
              </a:rPr>
              <a:t>(Initial Node)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—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Arial" panose="020B0604020202020204" pitchFamily="34" charset="0"/>
              </a:rPr>
              <a:t>实心圆</a:t>
            </a:r>
            <a:r>
              <a:rPr kumimoji="0" lang="zh-CN" alt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表示过程的开始</a:t>
            </a:r>
            <a:endParaRPr kumimoji="0" lang="en-US" altLang="zh-CN" sz="22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342883" lvl="1" indent="0">
              <a:lnSpc>
                <a:spcPts val="3500"/>
              </a:lnSpc>
              <a:spcBef>
                <a:spcPts val="600"/>
              </a:spcBef>
              <a:buNone/>
              <a:defRPr/>
            </a:pPr>
            <a:r>
              <a:rPr kumimoji="0" lang="zh-CN" altLang="en-US" sz="22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Arial" panose="020B0604020202020204" pitchFamily="34" charset="0"/>
              </a:rPr>
              <a:t>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Arial" panose="020B0604020202020204" pitchFamily="34" charset="0"/>
              </a:rPr>
              <a:t>动作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Arial" panose="020B0604020202020204" pitchFamily="34" charset="0"/>
              </a:rPr>
              <a:t>(Action)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—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Arial" panose="020B0604020202020204" pitchFamily="34" charset="0"/>
              </a:rPr>
              <a:t>圆角矩形</a:t>
            </a:r>
            <a:r>
              <a:rPr kumimoji="0" lang="zh-CN" altLang="en-US" sz="22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表示单个步骤。动作的序列构成了图形描述的活动</a:t>
            </a:r>
            <a:endParaRPr kumimoji="0" lang="en-US" altLang="zh-CN" sz="22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342883" lvl="1" indent="0">
              <a:lnSpc>
                <a:spcPts val="3500"/>
              </a:lnSpc>
              <a:spcBef>
                <a:spcPts val="600"/>
              </a:spcBef>
              <a:buNone/>
              <a:defRPr/>
            </a:pPr>
            <a:r>
              <a:rPr kumimoji="0" lang="zh-CN" altLang="en-US" sz="225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Arial" panose="020B0604020202020204" pitchFamily="34" charset="0"/>
              </a:rPr>
              <a:t> </a:t>
            </a:r>
            <a:r>
              <a:rPr lang="zh-CN" altLang="en-US" sz="2400" b="1" dirty="0">
                <a:solidFill>
                  <a:schemeClr val="bg1">
                    <a:lumMod val="65000"/>
                  </a:schemeClr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Arial" panose="020B0604020202020204" pitchFamily="34" charset="0"/>
              </a:rPr>
              <a:t>流</a:t>
            </a:r>
            <a:r>
              <a:rPr lang="en-US" altLang="zh-CN" sz="2400" b="1" dirty="0">
                <a:solidFill>
                  <a:schemeClr val="bg1">
                    <a:lumMod val="65000"/>
                  </a:schemeClr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Arial" panose="020B0604020202020204" pitchFamily="34" charset="0"/>
              </a:rPr>
              <a:t>(Flow)—</a:t>
            </a:r>
            <a:r>
              <a:rPr lang="zh-CN" altLang="en-US" sz="2200" b="1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图上的</a:t>
            </a:r>
            <a:r>
              <a:rPr lang="zh-CN" altLang="en-US" sz="2400" b="1" dirty="0">
                <a:solidFill>
                  <a:schemeClr val="bg1">
                    <a:lumMod val="65000"/>
                  </a:schemeClr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Arial" panose="020B0604020202020204" pitchFamily="34" charset="0"/>
              </a:rPr>
              <a:t>箭头</a:t>
            </a:r>
            <a:r>
              <a:rPr lang="zh-CN" altLang="en-US" sz="2200" b="1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指示通过动作的进展</a:t>
            </a:r>
            <a:endParaRPr lang="en-US" altLang="zh-CN" sz="2200" b="1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457200" marR="0" lvl="0" indent="-457200" algn="l" defTabSz="685766" rtl="0" eaLnBrk="1" fontAlgn="auto" latinLnBrk="0" hangingPunct="1">
              <a:lnSpc>
                <a:spcPts val="35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+mj-ea"/>
              <a:buAutoNum type="circleNumDbPlain" startAt="4"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Arial" panose="020B0604020202020204" pitchFamily="34" charset="0"/>
              </a:rPr>
              <a:t>决策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Arial" panose="020B0604020202020204" pitchFamily="34" charset="0"/>
              </a:rPr>
              <a:t>(Decision)</a:t>
            </a:r>
            <a:r>
              <a:rPr kumimoji="0" lang="en-US" altLang="zh-CN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—</a:t>
            </a:r>
            <a:r>
              <a:rPr kumimoji="0" lang="zh-CN" alt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具有一个进入流和两个或多个输出流的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Arial" panose="020B0604020202020204" pitchFamily="34" charset="0"/>
              </a:rPr>
              <a:t>菱形</a:t>
            </a:r>
            <a:r>
              <a:rPr kumimoji="0" lang="zh-CN" alt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。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Arial" panose="020B0604020202020204" pitchFamily="34" charset="0"/>
              </a:rPr>
              <a:t>输出流被标记以指示条件</a:t>
            </a:r>
            <a:endParaRPr kumimoji="0" lang="en-US" altLang="zh-CN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457200" marR="0" lvl="0" indent="-457200" algn="l" defTabSz="685766" rtl="0" eaLnBrk="1" fontAlgn="auto" latinLnBrk="0" hangingPunct="1">
              <a:lnSpc>
                <a:spcPts val="35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+mj-ea"/>
              <a:buAutoNum type="circleNumDbPlain" startAt="4"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Arial" panose="020B0604020202020204" pitchFamily="34" charset="0"/>
              </a:rPr>
              <a:t>合并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Arial" panose="020B0604020202020204" pitchFamily="34" charset="0"/>
              </a:rPr>
              <a:t>(Merge)</a:t>
            </a:r>
            <a:r>
              <a:rPr kumimoji="0" lang="en-US" altLang="zh-CN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—</a:t>
            </a:r>
            <a:r>
              <a:rPr kumimoji="0" lang="zh-CN" alt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具有两个或多个进入流和一个输出流的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Arial" panose="020B0604020202020204" pitchFamily="34" charset="0"/>
              </a:rPr>
              <a:t>菱形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华文仿宋" panose="02010600040101010101" pitchFamily="2" charset="-122"/>
              <a:ea typeface="华文仿宋" panose="02010600040101010101" pitchFamily="2" charset="-122"/>
              <a:cs typeface="Arial" panose="020B0604020202020204" pitchFamily="34" charset="0"/>
            </a:endParaRPr>
          </a:p>
          <a:p>
            <a:pPr marL="457200" marR="0" lvl="0" indent="-457200" algn="l" defTabSz="914400" rtl="0" eaLnBrk="1" fontAlgn="auto" latinLnBrk="0" hangingPunct="1">
              <a:lnSpc>
                <a:spcPts val="35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+mj-ea"/>
              <a:buAutoNum type="circleNumDbPlain" startAt="6"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Arial" panose="020B0604020202020204" pitchFamily="34" charset="0"/>
              </a:rPr>
              <a:t>子活动指示器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—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Arial" panose="020B0604020202020204" pitchFamily="34" charset="0"/>
              </a:rPr>
              <a:t>耙子</a:t>
            </a:r>
            <a:r>
              <a:rPr kumimoji="0" lang="zh-CN" altLang="en-US" sz="22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符号指示这个动作被分解成独立的活动图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75000"/>
                </a:schemeClr>
              </a:solidFill>
              <a:effectLst/>
              <a:uLnTx/>
              <a:uFillTx/>
              <a:latin typeface="华文仿宋" panose="02010600040101010101" pitchFamily="2" charset="-122"/>
              <a:ea typeface="华文仿宋" panose="02010600040101010101" pitchFamily="2" charset="-122"/>
              <a:cs typeface="Arial" panose="020B0604020202020204" pitchFamily="34" charset="0"/>
            </a:endParaRPr>
          </a:p>
          <a:p>
            <a:pPr marL="457200" marR="0" lvl="0" indent="-457200" algn="l" defTabSz="914400" rtl="0" eaLnBrk="1" fontAlgn="auto" latinLnBrk="0" hangingPunct="1">
              <a:lnSpc>
                <a:spcPts val="35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+mj-ea"/>
              <a:buAutoNum type="circleNumDbPlain" startAt="6"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Arial" panose="020B0604020202020204" pitchFamily="34" charset="0"/>
              </a:rPr>
              <a:t>连接器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—</a:t>
            </a:r>
            <a:r>
              <a:rPr kumimoji="0" lang="zh-CN" altLang="en-US" sz="22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圆圈内的字母表示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Arial" panose="020B0604020202020204" pitchFamily="34" charset="0"/>
              </a:rPr>
              <a:t>进入连接器的流</a:t>
            </a:r>
            <a:r>
              <a:rPr kumimoji="0" lang="zh-CN" altLang="en-US" sz="22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跳转到具有匹配字母的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Arial" panose="020B0604020202020204" pitchFamily="34" charset="0"/>
              </a:rPr>
              <a:t>输出流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75000"/>
                </a:schemeClr>
              </a:solidFill>
              <a:effectLst/>
              <a:uLnTx/>
              <a:uFillTx/>
              <a:latin typeface="华文仿宋" panose="02010600040101010101" pitchFamily="2" charset="-122"/>
              <a:ea typeface="华文仿宋" panose="02010600040101010101" pitchFamily="2" charset="-122"/>
              <a:cs typeface="Arial" panose="020B0604020202020204" pitchFamily="34" charset="0"/>
            </a:endParaRPr>
          </a:p>
          <a:p>
            <a:pPr marL="342883" marR="0" lvl="1" indent="0" algn="l" defTabSz="685766" rtl="0" eaLnBrk="1" fontAlgn="auto" latinLnBrk="0" hangingPunct="1">
              <a:lnSpc>
                <a:spcPts val="35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225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Arial" panose="020B0604020202020204" pitchFamily="34" charset="0"/>
              </a:rPr>
              <a:t>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Arial" panose="020B0604020202020204" pitchFamily="34" charset="0"/>
              </a:rPr>
              <a:t>活动终止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Arial" panose="020B0604020202020204" pitchFamily="34" charset="0"/>
              </a:rPr>
              <a:t>(Activity Final)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—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Arial" panose="020B0604020202020204" pitchFamily="34" charset="0"/>
              </a:rPr>
              <a:t>空心圆内的实心圆</a:t>
            </a:r>
            <a:r>
              <a:rPr kumimoji="0" lang="zh-CN" alt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表示过程的结束</a:t>
            </a:r>
            <a:endParaRPr kumimoji="0" lang="en-US" altLang="zh-CN" sz="22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06C604B-7830-4C34-9562-83575738E5B8}"/>
              </a:ext>
            </a:extLst>
          </p:cNvPr>
          <p:cNvGrpSpPr/>
          <p:nvPr/>
        </p:nvGrpSpPr>
        <p:grpSpPr>
          <a:xfrm>
            <a:off x="8624822" y="0"/>
            <a:ext cx="3440624" cy="6858000"/>
            <a:chOff x="8248123" y="0"/>
            <a:chExt cx="3440624" cy="6858000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1F6C61B2-9ECC-4DB5-98CB-153C547632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248123" y="0"/>
              <a:ext cx="3440624" cy="6858000"/>
            </a:xfrm>
            <a:prstGeom prst="rect">
              <a:avLst/>
            </a:prstGeom>
          </p:spPr>
        </p:pic>
        <p:pic>
          <p:nvPicPr>
            <p:cNvPr id="1026" name="Picture 2" descr="Circle B - Crunchbase Company Profile &amp; Funding">
              <a:extLst>
                <a:ext uri="{FF2B5EF4-FFF2-40B4-BE49-F238E27FC236}">
                  <a16:creationId xmlns:a16="http://schemas.microsoft.com/office/drawing/2014/main" id="{63D54341-9078-49BE-AF1C-E5C4F71B49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70066" y="2407725"/>
              <a:ext cx="127467" cy="1235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2" descr="Circle B - Crunchbase Company Profile &amp; Funding">
              <a:extLst>
                <a:ext uri="{FF2B5EF4-FFF2-40B4-BE49-F238E27FC236}">
                  <a16:creationId xmlns:a16="http://schemas.microsoft.com/office/drawing/2014/main" id="{12BB333B-D171-4797-A9B3-DE3EBFB5F5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24733" y="5953569"/>
              <a:ext cx="127467" cy="1235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0049BAC-F3AC-4926-831D-4B88A3FBAEA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19066" y="6596066"/>
              <a:ext cx="128585" cy="128585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BD96955-C1D5-444F-B9D7-4AD5315E072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35456" y="4112420"/>
              <a:ext cx="128585" cy="128585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EE707551-D5D3-4BBB-8A64-400F7DAA2CF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66437" y="3765768"/>
              <a:ext cx="128585" cy="128585"/>
            </a:xfrm>
            <a:prstGeom prst="rect">
              <a:avLst/>
            </a:prstGeom>
            <a:solidFill>
              <a:schemeClr val="bg1"/>
            </a:solidFill>
          </p:spPr>
        </p:pic>
      </p:grpSp>
      <p:pic>
        <p:nvPicPr>
          <p:cNvPr id="16" name="Graphic 15" descr="Badge outline">
            <a:extLst>
              <a:ext uri="{FF2B5EF4-FFF2-40B4-BE49-F238E27FC236}">
                <a16:creationId xmlns:a16="http://schemas.microsoft.com/office/drawing/2014/main" id="{BEBC1BFE-7725-4423-8F0B-11CC5ABCE1F1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229032" y="1868246"/>
            <a:ext cx="357708" cy="357708"/>
          </a:xfrm>
          <a:prstGeom prst="rect">
            <a:avLst/>
          </a:prstGeom>
        </p:spPr>
      </p:pic>
      <p:pic>
        <p:nvPicPr>
          <p:cNvPr id="29" name="Graphic 28" descr="Badge 1 outline">
            <a:extLst>
              <a:ext uri="{FF2B5EF4-FFF2-40B4-BE49-F238E27FC236}">
                <a16:creationId xmlns:a16="http://schemas.microsoft.com/office/drawing/2014/main" id="{FB1C4C8C-C0A2-48C1-9584-85D1F3D1A574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229032" y="1334452"/>
            <a:ext cx="357708" cy="357708"/>
          </a:xfrm>
          <a:prstGeom prst="rect">
            <a:avLst/>
          </a:prstGeom>
        </p:spPr>
      </p:pic>
      <p:pic>
        <p:nvPicPr>
          <p:cNvPr id="32" name="Graphic 31" descr="Badge 8 outline">
            <a:extLst>
              <a:ext uri="{FF2B5EF4-FFF2-40B4-BE49-F238E27FC236}">
                <a16:creationId xmlns:a16="http://schemas.microsoft.com/office/drawing/2014/main" id="{BF1AC6FC-CD1F-4488-9EBC-146C481629C9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229032" y="6294286"/>
            <a:ext cx="366072" cy="366072"/>
          </a:xfrm>
          <a:prstGeom prst="rect">
            <a:avLst/>
          </a:prstGeom>
        </p:spPr>
      </p:pic>
      <p:pic>
        <p:nvPicPr>
          <p:cNvPr id="15" name="Graphic 14" descr="Badge 4 outline">
            <a:extLst>
              <a:ext uri="{FF2B5EF4-FFF2-40B4-BE49-F238E27FC236}">
                <a16:creationId xmlns:a16="http://schemas.microsoft.com/office/drawing/2014/main" id="{ABC9CE1F-CAD8-4F30-B954-9A1DA83C63DC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11735566" y="3125398"/>
            <a:ext cx="303602" cy="303602"/>
          </a:xfrm>
          <a:prstGeom prst="rect">
            <a:avLst/>
          </a:prstGeom>
        </p:spPr>
      </p:pic>
      <p:pic>
        <p:nvPicPr>
          <p:cNvPr id="18" name="Graphic 17" descr="Badge 5 outline">
            <a:extLst>
              <a:ext uri="{FF2B5EF4-FFF2-40B4-BE49-F238E27FC236}">
                <a16:creationId xmlns:a16="http://schemas.microsoft.com/office/drawing/2014/main" id="{D56FEFEE-F38A-4F37-99FF-B65F76770ABB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10595765" y="2047100"/>
            <a:ext cx="303602" cy="303602"/>
          </a:xfrm>
          <a:prstGeom prst="rect">
            <a:avLst/>
          </a:prstGeom>
        </p:spPr>
      </p:pic>
      <p:pic>
        <p:nvPicPr>
          <p:cNvPr id="19" name="Graphic 18" descr="Badge 3 outline">
            <a:extLst>
              <a:ext uri="{FF2B5EF4-FFF2-40B4-BE49-F238E27FC236}">
                <a16:creationId xmlns:a16="http://schemas.microsoft.com/office/drawing/2014/main" id="{6CCA91A0-680E-4AD6-ABB5-3A08E4A6136E}"/>
              </a:ext>
            </a:extLst>
          </p:cNvPr>
          <p:cNvPicPr>
            <a:picLocks noChangeAspect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229032" y="2851752"/>
            <a:ext cx="357708" cy="357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0559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46D4E40-CBCF-443B-A0E1-233FD43281B7}"/>
              </a:ext>
            </a:extLst>
          </p:cNvPr>
          <p:cNvSpPr txBox="1">
            <a:spLocks noChangeArrowheads="1"/>
          </p:cNvSpPr>
          <p:nvPr/>
        </p:nvSpPr>
        <p:spPr>
          <a:xfrm>
            <a:off x="152832" y="0"/>
            <a:ext cx="9135414" cy="92392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68576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1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68576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j-cs"/>
              </a:rPr>
              <a:t>活动图 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Activity Diagram</a:t>
            </a:r>
            <a:endParaRPr kumimoji="0" lang="en-US" altLang="zh-CN" sz="3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j-cs"/>
            </a:endParaRP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1A115B13-712C-4442-9B41-8F549B94828A}"/>
              </a:ext>
            </a:extLst>
          </p:cNvPr>
          <p:cNvSpPr txBox="1">
            <a:spLocks/>
          </p:cNvSpPr>
          <p:nvPr/>
        </p:nvSpPr>
        <p:spPr>
          <a:xfrm>
            <a:off x="152832" y="1227526"/>
            <a:ext cx="8471990" cy="33566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42" indent="-171442" algn="l" defTabSz="685766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2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07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090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2974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856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39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22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0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85766" rtl="0" eaLnBrk="1" fontAlgn="auto" latinLnBrk="0" hangingPunct="1">
              <a:lnSpc>
                <a:spcPts val="35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Arial" panose="020B0604020202020204" pitchFamily="34" charset="0"/>
              </a:rPr>
              <a:t>      初始节点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Arial" panose="020B0604020202020204" pitchFamily="34" charset="0"/>
              </a:rPr>
              <a:t>(Initial Node)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—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Arial" panose="020B0604020202020204" pitchFamily="34" charset="0"/>
              </a:rPr>
              <a:t>实心圆</a:t>
            </a:r>
            <a:r>
              <a:rPr kumimoji="0" lang="zh-CN" alt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表示过程的开始</a:t>
            </a:r>
            <a:endParaRPr kumimoji="0" lang="en-US" altLang="zh-CN" sz="22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342883" marR="0" lvl="1" indent="0" algn="l" defTabSz="685766" rtl="0" eaLnBrk="1" fontAlgn="auto" latinLnBrk="0" hangingPunct="1">
              <a:lnSpc>
                <a:spcPts val="35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22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Arial" panose="020B0604020202020204" pitchFamily="34" charset="0"/>
              </a:rPr>
              <a:t>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Arial" panose="020B0604020202020204" pitchFamily="34" charset="0"/>
              </a:rPr>
              <a:t>动作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Arial" panose="020B0604020202020204" pitchFamily="34" charset="0"/>
              </a:rPr>
              <a:t>(Action)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—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Arial" panose="020B0604020202020204" pitchFamily="34" charset="0"/>
              </a:rPr>
              <a:t>圆角矩形</a:t>
            </a:r>
            <a:r>
              <a:rPr kumimoji="0" lang="zh-CN" alt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表示单个步骤。动作的序列构成了图形描述的活动</a:t>
            </a:r>
            <a:endParaRPr kumimoji="0" lang="en-US" altLang="zh-CN" sz="22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342883" marR="0" lvl="1" indent="0" algn="l" defTabSz="685766" rtl="0" eaLnBrk="1" fontAlgn="auto" latinLnBrk="0" hangingPunct="1">
              <a:lnSpc>
                <a:spcPts val="35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225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Arial" panose="020B0604020202020204" pitchFamily="34" charset="0"/>
              </a:rPr>
              <a:t>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Arial" panose="020B0604020202020204" pitchFamily="34" charset="0"/>
              </a:rPr>
              <a:t>流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Arial" panose="020B0604020202020204" pitchFamily="34" charset="0"/>
              </a:rPr>
              <a:t>(Flow)—</a:t>
            </a:r>
            <a:r>
              <a:rPr kumimoji="0" lang="zh-CN" alt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图上的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Arial" panose="020B0604020202020204" pitchFamily="34" charset="0"/>
              </a:rPr>
              <a:t>箭头</a:t>
            </a:r>
            <a:r>
              <a:rPr kumimoji="0" lang="zh-CN" alt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指示通过动作的进展</a:t>
            </a:r>
            <a:endParaRPr kumimoji="0" lang="en-US" altLang="zh-CN" sz="22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342883" lvl="1" indent="0">
              <a:lnSpc>
                <a:spcPts val="3500"/>
              </a:lnSpc>
              <a:spcBef>
                <a:spcPts val="600"/>
              </a:spcBef>
              <a:buNone/>
              <a:defRPr/>
            </a:pPr>
            <a:r>
              <a:rPr lang="zh-CN" altLang="en-US" sz="2400" b="1" dirty="0">
                <a:solidFill>
                  <a:prstClr val="white">
                    <a:lumMod val="65000"/>
                  </a:prstClr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Arial" panose="020B0604020202020204" pitchFamily="34" charset="0"/>
              </a:rPr>
              <a:t> 决策</a:t>
            </a:r>
            <a:r>
              <a:rPr lang="en-US" altLang="zh-CN" sz="2400" b="1" dirty="0">
                <a:solidFill>
                  <a:prstClr val="white">
                    <a:lumMod val="65000"/>
                  </a:prstClr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Arial" panose="020B0604020202020204" pitchFamily="34" charset="0"/>
              </a:rPr>
              <a:t>(Decision)—</a:t>
            </a:r>
            <a:r>
              <a:rPr lang="zh-CN" altLang="en-US" sz="2400" b="1" dirty="0">
                <a:solidFill>
                  <a:prstClr val="white">
                    <a:lumMod val="65000"/>
                  </a:prstClr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Arial" panose="020B0604020202020204" pitchFamily="34" charset="0"/>
              </a:rPr>
              <a:t>具有一个进入流和两个或多个输出流的菱形。输出流被标记以指示条件</a:t>
            </a:r>
            <a:endParaRPr lang="en-US" altLang="zh-CN" sz="2400" b="1" dirty="0">
              <a:solidFill>
                <a:prstClr val="white">
                  <a:lumMod val="65000"/>
                </a:prstClr>
              </a:solidFill>
              <a:latin typeface="华文仿宋" panose="02010600040101010101" pitchFamily="2" charset="-122"/>
              <a:ea typeface="华文仿宋" panose="02010600040101010101" pitchFamily="2" charset="-122"/>
              <a:cs typeface="Arial" panose="020B0604020202020204" pitchFamily="34" charset="0"/>
            </a:endParaRPr>
          </a:p>
          <a:p>
            <a:pPr marL="342883" lvl="1" indent="0">
              <a:lnSpc>
                <a:spcPts val="3500"/>
              </a:lnSpc>
              <a:spcBef>
                <a:spcPts val="600"/>
              </a:spcBef>
              <a:buNone/>
              <a:defRPr/>
            </a:pPr>
            <a:r>
              <a:rPr lang="zh-CN" altLang="en-US" sz="2400" b="1" dirty="0">
                <a:solidFill>
                  <a:prstClr val="white">
                    <a:lumMod val="65000"/>
                  </a:prstClr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Arial" panose="020B0604020202020204" pitchFamily="34" charset="0"/>
              </a:rPr>
              <a:t> 合并</a:t>
            </a:r>
            <a:r>
              <a:rPr lang="en-US" altLang="zh-CN" sz="2400" b="1" dirty="0">
                <a:solidFill>
                  <a:prstClr val="white">
                    <a:lumMod val="65000"/>
                  </a:prstClr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Arial" panose="020B0604020202020204" pitchFamily="34" charset="0"/>
              </a:rPr>
              <a:t>(Merge)—</a:t>
            </a:r>
            <a:r>
              <a:rPr lang="zh-CN" altLang="en-US" sz="2400" b="1" dirty="0">
                <a:solidFill>
                  <a:prstClr val="white">
                    <a:lumMod val="65000"/>
                  </a:prstClr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Arial" panose="020B0604020202020204" pitchFamily="34" charset="0"/>
              </a:rPr>
              <a:t>具有两个或多个进入流和一个输出流的菱形</a:t>
            </a:r>
            <a:endParaRPr lang="en-US" altLang="zh-CN" sz="2400" b="1" dirty="0">
              <a:solidFill>
                <a:prstClr val="white">
                  <a:lumMod val="65000"/>
                </a:prstClr>
              </a:solidFill>
              <a:latin typeface="华文仿宋" panose="02010600040101010101" pitchFamily="2" charset="-122"/>
              <a:ea typeface="华文仿宋" panose="02010600040101010101" pitchFamily="2" charset="-122"/>
              <a:cs typeface="Arial" panose="020B0604020202020204" pitchFamily="34" charset="0"/>
            </a:endParaRPr>
          </a:p>
          <a:p>
            <a:pPr marL="457200" indent="-457200">
              <a:lnSpc>
                <a:spcPts val="3500"/>
              </a:lnSpc>
              <a:spcBef>
                <a:spcPts val="600"/>
              </a:spcBef>
              <a:buFont typeface="+mj-ea"/>
              <a:buAutoNum type="circleNumDbPlain" startAt="6"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Arial" panose="020B0604020202020204" pitchFamily="34" charset="0"/>
              </a:rPr>
              <a:t>子活动指示器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—</a:t>
            </a:r>
            <a:r>
              <a:rPr lang="zh-CN" altLang="en-US" sz="2400" b="1" dirty="0">
                <a:latin typeface="华文仿宋" panose="02010600040101010101" pitchFamily="2" charset="-122"/>
                <a:ea typeface="华文仿宋" panose="02010600040101010101" pitchFamily="2" charset="-122"/>
                <a:cs typeface="Arial" panose="020B0604020202020204" pitchFamily="34" charset="0"/>
              </a:rPr>
              <a:t>耙子</a:t>
            </a:r>
            <a:r>
              <a:rPr lang="zh-CN" altLang="en-US" sz="22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符号指示这个动作被分解成独立的活动图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华文仿宋" panose="02010600040101010101" pitchFamily="2" charset="-122"/>
              <a:ea typeface="华文仿宋" panose="02010600040101010101" pitchFamily="2" charset="-122"/>
              <a:cs typeface="Arial" panose="020B0604020202020204" pitchFamily="34" charset="0"/>
            </a:endParaRPr>
          </a:p>
          <a:p>
            <a:pPr marL="457200" indent="-457200">
              <a:lnSpc>
                <a:spcPts val="3500"/>
              </a:lnSpc>
              <a:spcBef>
                <a:spcPts val="600"/>
              </a:spcBef>
              <a:buFont typeface="+mj-ea"/>
              <a:buAutoNum type="circleNumDbPlain" startAt="6"/>
              <a:defRPr/>
            </a:pPr>
            <a:r>
              <a:rPr lang="zh-CN" altLang="en-US" sz="2400" b="1" dirty="0">
                <a:latin typeface="华文仿宋" panose="02010600040101010101" pitchFamily="2" charset="-122"/>
                <a:ea typeface="华文仿宋" panose="02010600040101010101" pitchFamily="2" charset="-122"/>
                <a:cs typeface="Arial" panose="020B0604020202020204" pitchFamily="34" charset="0"/>
              </a:rPr>
              <a:t>连接器</a:t>
            </a:r>
            <a:r>
              <a:rPr lang="en-US" altLang="zh-CN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—</a:t>
            </a:r>
            <a:r>
              <a:rPr lang="zh-CN" altLang="en-US" sz="22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圆圈内的字母表示</a:t>
            </a:r>
            <a:r>
              <a:rPr lang="zh-CN" altLang="en-US" sz="2400" b="1" dirty="0">
                <a:latin typeface="华文仿宋" panose="02010600040101010101" pitchFamily="2" charset="-122"/>
                <a:ea typeface="华文仿宋" panose="02010600040101010101" pitchFamily="2" charset="-122"/>
                <a:cs typeface="Arial" panose="020B0604020202020204" pitchFamily="34" charset="0"/>
              </a:rPr>
              <a:t>进入连接器的流</a:t>
            </a:r>
            <a:r>
              <a:rPr lang="zh-CN" altLang="en-US" sz="22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跳转到具有匹配字母的</a:t>
            </a:r>
            <a:r>
              <a:rPr lang="zh-CN" altLang="en-US" sz="2400" b="1" dirty="0">
                <a:latin typeface="华文仿宋" panose="02010600040101010101" pitchFamily="2" charset="-122"/>
                <a:ea typeface="华文仿宋" panose="02010600040101010101" pitchFamily="2" charset="-122"/>
                <a:cs typeface="Arial" panose="020B0604020202020204" pitchFamily="34" charset="0"/>
              </a:rPr>
              <a:t>输出流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华文仿宋" panose="02010600040101010101" pitchFamily="2" charset="-122"/>
              <a:ea typeface="华文仿宋" panose="02010600040101010101" pitchFamily="2" charset="-122"/>
              <a:cs typeface="Arial" panose="020B0604020202020204" pitchFamily="34" charset="0"/>
            </a:endParaRPr>
          </a:p>
          <a:p>
            <a:pPr marL="342883" marR="0" lvl="1" indent="0" algn="l" defTabSz="685766" rtl="0" eaLnBrk="1" fontAlgn="auto" latinLnBrk="0" hangingPunct="1">
              <a:lnSpc>
                <a:spcPts val="35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225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Arial" panose="020B0604020202020204" pitchFamily="34" charset="0"/>
              </a:rPr>
              <a:t>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Arial" panose="020B0604020202020204" pitchFamily="34" charset="0"/>
              </a:rPr>
              <a:t>活动终止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Arial" panose="020B0604020202020204" pitchFamily="34" charset="0"/>
              </a:rPr>
              <a:t>(Activity Final)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—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Arial" panose="020B0604020202020204" pitchFamily="34" charset="0"/>
              </a:rPr>
              <a:t>空心圆内的实心圆</a:t>
            </a:r>
            <a:r>
              <a:rPr kumimoji="0" lang="zh-CN" alt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表示过程的结束</a:t>
            </a:r>
            <a:endParaRPr kumimoji="0" lang="en-US" altLang="zh-CN" sz="22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06C604B-7830-4C34-9562-83575738E5B8}"/>
              </a:ext>
            </a:extLst>
          </p:cNvPr>
          <p:cNvGrpSpPr/>
          <p:nvPr/>
        </p:nvGrpSpPr>
        <p:grpSpPr>
          <a:xfrm>
            <a:off x="8624822" y="0"/>
            <a:ext cx="3440624" cy="6858000"/>
            <a:chOff x="8248123" y="0"/>
            <a:chExt cx="3440624" cy="6858000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1F6C61B2-9ECC-4DB5-98CB-153C547632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248123" y="0"/>
              <a:ext cx="3440624" cy="6858000"/>
            </a:xfrm>
            <a:prstGeom prst="rect">
              <a:avLst/>
            </a:prstGeom>
          </p:spPr>
        </p:pic>
        <p:pic>
          <p:nvPicPr>
            <p:cNvPr id="1026" name="Picture 2" descr="Circle B - Crunchbase Company Profile &amp; Funding">
              <a:extLst>
                <a:ext uri="{FF2B5EF4-FFF2-40B4-BE49-F238E27FC236}">
                  <a16:creationId xmlns:a16="http://schemas.microsoft.com/office/drawing/2014/main" id="{63D54341-9078-49BE-AF1C-E5C4F71B49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70066" y="2407725"/>
              <a:ext cx="127467" cy="1235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2" descr="Circle B - Crunchbase Company Profile &amp; Funding">
              <a:extLst>
                <a:ext uri="{FF2B5EF4-FFF2-40B4-BE49-F238E27FC236}">
                  <a16:creationId xmlns:a16="http://schemas.microsoft.com/office/drawing/2014/main" id="{12BB333B-D171-4797-A9B3-DE3EBFB5F5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24733" y="5953569"/>
              <a:ext cx="127467" cy="1235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0049BAC-F3AC-4926-831D-4B88A3FBAEA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19066" y="6596066"/>
              <a:ext cx="128585" cy="128585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BD96955-C1D5-444F-B9D7-4AD5315E072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35456" y="4112420"/>
              <a:ext cx="128585" cy="128585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EE707551-D5D3-4BBB-8A64-400F7DAA2CF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66437" y="3765768"/>
              <a:ext cx="128585" cy="128585"/>
            </a:xfrm>
            <a:prstGeom prst="rect">
              <a:avLst/>
            </a:prstGeom>
            <a:solidFill>
              <a:schemeClr val="bg1"/>
            </a:solidFill>
          </p:spPr>
        </p:pic>
      </p:grpSp>
      <p:pic>
        <p:nvPicPr>
          <p:cNvPr id="16" name="Graphic 15" descr="Badge outline">
            <a:extLst>
              <a:ext uri="{FF2B5EF4-FFF2-40B4-BE49-F238E27FC236}">
                <a16:creationId xmlns:a16="http://schemas.microsoft.com/office/drawing/2014/main" id="{BEBC1BFE-7725-4423-8F0B-11CC5ABCE1F1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229032" y="1868246"/>
            <a:ext cx="357708" cy="357708"/>
          </a:xfrm>
          <a:prstGeom prst="rect">
            <a:avLst/>
          </a:prstGeom>
        </p:spPr>
      </p:pic>
      <p:pic>
        <p:nvPicPr>
          <p:cNvPr id="17" name="Graphic 16" descr="Badge 3 outline">
            <a:extLst>
              <a:ext uri="{FF2B5EF4-FFF2-40B4-BE49-F238E27FC236}">
                <a16:creationId xmlns:a16="http://schemas.microsoft.com/office/drawing/2014/main" id="{1D44E919-1443-4CFA-9C7E-DD0D732D0D57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229032" y="2837278"/>
            <a:ext cx="357708" cy="357708"/>
          </a:xfrm>
          <a:prstGeom prst="rect">
            <a:avLst/>
          </a:prstGeom>
        </p:spPr>
      </p:pic>
      <p:pic>
        <p:nvPicPr>
          <p:cNvPr id="29" name="Graphic 28" descr="Badge 1 outline">
            <a:extLst>
              <a:ext uri="{FF2B5EF4-FFF2-40B4-BE49-F238E27FC236}">
                <a16:creationId xmlns:a16="http://schemas.microsoft.com/office/drawing/2014/main" id="{FB1C4C8C-C0A2-48C1-9584-85D1F3D1A574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229032" y="1334452"/>
            <a:ext cx="357708" cy="357708"/>
          </a:xfrm>
          <a:prstGeom prst="rect">
            <a:avLst/>
          </a:prstGeom>
        </p:spPr>
      </p:pic>
      <p:pic>
        <p:nvPicPr>
          <p:cNvPr id="32" name="Graphic 31" descr="Badge 8 outline">
            <a:extLst>
              <a:ext uri="{FF2B5EF4-FFF2-40B4-BE49-F238E27FC236}">
                <a16:creationId xmlns:a16="http://schemas.microsoft.com/office/drawing/2014/main" id="{BF1AC6FC-CD1F-4488-9EBC-146C481629C9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220668" y="6294286"/>
            <a:ext cx="366072" cy="366072"/>
          </a:xfrm>
          <a:prstGeom prst="rect">
            <a:avLst/>
          </a:prstGeom>
        </p:spPr>
      </p:pic>
      <p:pic>
        <p:nvPicPr>
          <p:cNvPr id="15" name="Graphic 14" descr="Badge 4 outline">
            <a:extLst>
              <a:ext uri="{FF2B5EF4-FFF2-40B4-BE49-F238E27FC236}">
                <a16:creationId xmlns:a16="http://schemas.microsoft.com/office/drawing/2014/main" id="{ABC9CE1F-CAD8-4F30-B954-9A1DA83C63DC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229032" y="3340063"/>
            <a:ext cx="357708" cy="357708"/>
          </a:xfrm>
          <a:prstGeom prst="rect">
            <a:avLst/>
          </a:prstGeom>
        </p:spPr>
      </p:pic>
      <p:pic>
        <p:nvPicPr>
          <p:cNvPr id="19" name="Graphic 18" descr="Badge 6 outline">
            <a:extLst>
              <a:ext uri="{FF2B5EF4-FFF2-40B4-BE49-F238E27FC236}">
                <a16:creationId xmlns:a16="http://schemas.microsoft.com/office/drawing/2014/main" id="{A88489CB-DE9A-4110-80BD-B9F15B7550C1}"/>
              </a:ext>
            </a:extLst>
          </p:cNvPr>
          <p:cNvPicPr>
            <a:picLocks noChangeAspect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11450743" y="2533676"/>
            <a:ext cx="303602" cy="303602"/>
          </a:xfrm>
          <a:prstGeom prst="rect">
            <a:avLst/>
          </a:prstGeom>
        </p:spPr>
      </p:pic>
      <p:pic>
        <p:nvPicPr>
          <p:cNvPr id="20" name="Graphic 19" descr="Badge 7 outline">
            <a:extLst>
              <a:ext uri="{FF2B5EF4-FFF2-40B4-BE49-F238E27FC236}">
                <a16:creationId xmlns:a16="http://schemas.microsoft.com/office/drawing/2014/main" id="{23699358-D3EC-40C5-8276-90522C1C5FD7}"/>
              </a:ext>
            </a:extLst>
          </p:cNvPr>
          <p:cNvPicPr>
            <a:picLocks noChangeAspect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10292163" y="6519523"/>
            <a:ext cx="303602" cy="303602"/>
          </a:xfrm>
          <a:prstGeom prst="rect">
            <a:avLst/>
          </a:prstGeom>
        </p:spPr>
      </p:pic>
      <p:pic>
        <p:nvPicPr>
          <p:cNvPr id="21" name="Graphic 20" descr="Badge 5 outline">
            <a:extLst>
              <a:ext uri="{FF2B5EF4-FFF2-40B4-BE49-F238E27FC236}">
                <a16:creationId xmlns:a16="http://schemas.microsoft.com/office/drawing/2014/main" id="{96242A2D-488A-4A66-8898-10D12EEDF57A}"/>
              </a:ext>
            </a:extLst>
          </p:cNvPr>
          <p:cNvPicPr>
            <a:picLocks noChangeAspect="1"/>
          </p:cNvPicPr>
          <p:nvPr/>
        </p:nvPicPr>
        <p:blipFill>
          <a:blip r:embed="rId20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229032" y="4306512"/>
            <a:ext cx="357708" cy="357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8841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46D4E40-CBCF-443B-A0E1-233FD43281B7}"/>
              </a:ext>
            </a:extLst>
          </p:cNvPr>
          <p:cNvSpPr txBox="1">
            <a:spLocks noChangeArrowheads="1"/>
          </p:cNvSpPr>
          <p:nvPr/>
        </p:nvSpPr>
        <p:spPr>
          <a:xfrm>
            <a:off x="301405" y="2027610"/>
            <a:ext cx="1749645" cy="439230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68576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1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68576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9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活</a:t>
            </a:r>
            <a:endParaRPr kumimoji="0" lang="en-US" altLang="zh-CN" sz="9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68576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9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动</a:t>
            </a:r>
            <a:endParaRPr lang="en-US" altLang="zh-CN" sz="96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68576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9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</a:t>
            </a:r>
            <a:endParaRPr lang="en-US" altLang="zh-CN" sz="96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1A115B13-712C-4442-9B41-8F549B94828A}"/>
              </a:ext>
            </a:extLst>
          </p:cNvPr>
          <p:cNvSpPr txBox="1">
            <a:spLocks/>
          </p:cNvSpPr>
          <p:nvPr/>
        </p:nvSpPr>
        <p:spPr>
          <a:xfrm>
            <a:off x="1737754" y="2846409"/>
            <a:ext cx="4677583" cy="19983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42" indent="-171442" algn="l" defTabSz="685766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2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07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090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2974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856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39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22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0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marR="0" lvl="0" indent="-457200" algn="l" defTabSz="685766" rtl="0" eaLnBrk="1" fontAlgn="auto" latinLnBrk="0" hangingPunct="1">
              <a:lnSpc>
                <a:spcPts val="35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+mj-ea"/>
              <a:buAutoNum type="circleNumDbPlain" startAt="9"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Arial" panose="020B0604020202020204" pitchFamily="34" charset="0"/>
              </a:rPr>
              <a:t>分支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Arial" panose="020B0604020202020204" pitchFamily="34" charset="0"/>
              </a:rPr>
              <a:t>(Fork)—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Arial" panose="020B0604020202020204" pitchFamily="34" charset="0"/>
              </a:rPr>
              <a:t>具有一个进入流和两个或多个输出流的黑条</a:t>
            </a:r>
          </a:p>
          <a:p>
            <a:pPr marL="457200" marR="0" lvl="0" indent="-457200" algn="l" defTabSz="685766" rtl="0" eaLnBrk="1" fontAlgn="auto" latinLnBrk="0" hangingPunct="1">
              <a:lnSpc>
                <a:spcPts val="35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+mj-ea"/>
              <a:buAutoNum type="circleNumDbPlain" startAt="9"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Arial" panose="020B0604020202020204" pitchFamily="34" charset="0"/>
              </a:rPr>
              <a:t>联合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Arial" panose="020B0604020202020204" pitchFamily="34" charset="0"/>
              </a:rPr>
              <a:t>(Join)—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Arial" panose="020B0604020202020204" pitchFamily="34" charset="0"/>
              </a:rPr>
              <a:t>具有两个或多个进入流和一个输出流的黑条</a:t>
            </a:r>
          </a:p>
          <a:p>
            <a:pPr marL="457200" marR="0" lvl="0" indent="-457200" algn="l" defTabSz="685766" rtl="0" eaLnBrk="1" fontAlgn="auto" latinLnBrk="0" hangingPunct="1">
              <a:lnSpc>
                <a:spcPts val="35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+mj-ea"/>
              <a:buAutoNum type="circleNumDbPlain" startAt="9"/>
              <a:tabLst/>
              <a:defRPr/>
            </a:pP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华文仿宋" panose="02010600040101010101" pitchFamily="2" charset="-122"/>
              <a:ea typeface="华文仿宋" panose="02010600040101010101" pitchFamily="2" charset="-122"/>
              <a:cs typeface="Arial" panose="020B060402020202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A264613-128B-474E-8A4D-6B0435658936}"/>
              </a:ext>
            </a:extLst>
          </p:cNvPr>
          <p:cNvGrpSpPr/>
          <p:nvPr/>
        </p:nvGrpSpPr>
        <p:grpSpPr>
          <a:xfrm>
            <a:off x="6504237" y="2940050"/>
            <a:ext cx="3884363" cy="3249594"/>
            <a:chOff x="8497188" y="2973762"/>
            <a:chExt cx="3434869" cy="288129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CC9C743-1BB1-403C-B2EC-681E660097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648989" y="2973762"/>
              <a:ext cx="3283068" cy="2881294"/>
            </a:xfrm>
            <a:prstGeom prst="rect">
              <a:avLst/>
            </a:prstGeom>
          </p:spPr>
        </p:pic>
        <p:pic>
          <p:nvPicPr>
            <p:cNvPr id="27" name="Graphic 26" descr="Badge 9 outline">
              <a:extLst>
                <a:ext uri="{FF2B5EF4-FFF2-40B4-BE49-F238E27FC236}">
                  <a16:creationId xmlns:a16="http://schemas.microsoft.com/office/drawing/2014/main" id="{8326B1CA-A6E6-46C2-BA7E-49E50030F24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8497188" y="3990984"/>
              <a:ext cx="303602" cy="303602"/>
            </a:xfrm>
            <a:prstGeom prst="rect">
              <a:avLst/>
            </a:prstGeom>
          </p:spPr>
        </p:pic>
        <p:pic>
          <p:nvPicPr>
            <p:cNvPr id="28" name="Graphic 27" descr="Badge 10 outline">
              <a:extLst>
                <a:ext uri="{FF2B5EF4-FFF2-40B4-BE49-F238E27FC236}">
                  <a16:creationId xmlns:a16="http://schemas.microsoft.com/office/drawing/2014/main" id="{848042E8-3F60-45DF-A3CA-468FF174AAD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p:blipFill>
          <p:spPr>
            <a:xfrm>
              <a:off x="8497188" y="4964784"/>
              <a:ext cx="303602" cy="303602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CA9D8C61-3604-4509-B7FC-4A1A4F39143A}"/>
              </a:ext>
            </a:extLst>
          </p:cNvPr>
          <p:cNvSpPr txBox="1"/>
          <p:nvPr/>
        </p:nvSpPr>
        <p:spPr>
          <a:xfrm>
            <a:off x="1709987" y="5663572"/>
            <a:ext cx="45384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68576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OT-Matisse Pro B" panose="02020800000000000000" pitchFamily="18" charset="-128"/>
                <a:ea typeface="FOT-Matisse Pro B" panose="02020800000000000000" pitchFamily="18" charset="-128"/>
                <a:cs typeface="+mn-cs"/>
              </a:rPr>
              <a:t>Activity Diagram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FOT-Matisse Pro B" panose="02020800000000000000" pitchFamily="18" charset="-128"/>
              <a:ea typeface="FOT-Matisse Pro B" panose="02020800000000000000" pitchFamily="18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130755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19A78F52-A60F-451B-A34B-BE703A5A10C8}"/>
              </a:ext>
            </a:extLst>
          </p:cNvPr>
          <p:cNvSpPr txBox="1">
            <a:spLocks noChangeArrowheads="1"/>
          </p:cNvSpPr>
          <p:nvPr/>
        </p:nvSpPr>
        <p:spPr>
          <a:xfrm>
            <a:off x="1678216" y="60240"/>
            <a:ext cx="8835568" cy="11152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76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1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685734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活动图 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VS 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用例描述</a:t>
            </a: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0" marR="0" lvl="0" indent="0" algn="ctr" defTabSz="685734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Activity Diagram VS Use Case Narratives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 Light" panose="020F0302020204030204"/>
              <a:ea typeface="等线 Light" panose="02010600030101010101" pitchFamily="2" charset="-122"/>
              <a:cs typeface="+mj-cs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1A9E2BF-BDF2-465F-AD2D-AEA58EBEB2CD}"/>
              </a:ext>
            </a:extLst>
          </p:cNvPr>
          <p:cNvCxnSpPr>
            <a:cxnSpLocks/>
          </p:cNvCxnSpPr>
          <p:nvPr/>
        </p:nvCxnSpPr>
        <p:spPr>
          <a:xfrm>
            <a:off x="0" y="518616"/>
            <a:ext cx="1917290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82BEB40-C5B2-47E2-9451-4C749196CC50}"/>
              </a:ext>
            </a:extLst>
          </p:cNvPr>
          <p:cNvCxnSpPr>
            <a:cxnSpLocks/>
          </p:cNvCxnSpPr>
          <p:nvPr/>
        </p:nvCxnSpPr>
        <p:spPr>
          <a:xfrm>
            <a:off x="10274709" y="617875"/>
            <a:ext cx="1917291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9876B594-E841-4369-8FDE-12897910EB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8855184"/>
              </p:ext>
            </p:extLst>
          </p:nvPr>
        </p:nvGraphicFramePr>
        <p:xfrm>
          <a:off x="802369" y="1572197"/>
          <a:ext cx="10123365" cy="36617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72954">
                  <a:extLst>
                    <a:ext uri="{9D8B030D-6E8A-4147-A177-3AD203B41FA5}">
                      <a16:colId xmlns:a16="http://schemas.microsoft.com/office/drawing/2014/main" val="2200991704"/>
                    </a:ext>
                  </a:extLst>
                </a:gridCol>
                <a:gridCol w="3876758">
                  <a:extLst>
                    <a:ext uri="{9D8B030D-6E8A-4147-A177-3AD203B41FA5}">
                      <a16:colId xmlns:a16="http://schemas.microsoft.com/office/drawing/2014/main" val="2683167954"/>
                    </a:ext>
                  </a:extLst>
                </a:gridCol>
                <a:gridCol w="3673653">
                  <a:extLst>
                    <a:ext uri="{9D8B030D-6E8A-4147-A177-3AD203B41FA5}">
                      <a16:colId xmlns:a16="http://schemas.microsoft.com/office/drawing/2014/main" val="3773289471"/>
                    </a:ext>
                  </a:extLst>
                </a:gridCol>
              </a:tblGrid>
              <a:tr h="1005223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优</a:t>
                      </a:r>
                      <a:r>
                        <a:rPr lang="en-US" altLang="zh-CN" sz="16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</a:t>
                      </a:r>
                      <a:r>
                        <a:rPr lang="zh-CN" altLang="en-US" sz="16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缺点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1D8C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活动图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1D8C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用例描述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1D8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8389657"/>
                  </a:ext>
                </a:extLst>
              </a:tr>
              <a:tr h="1228098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0" cap="none" spc="0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优点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Times New Roman" panose="02020603050405020304" pitchFamily="18" charset="0"/>
                        <a:buChar char="‣"/>
                      </a:pPr>
                      <a:r>
                        <a:rPr lang="zh-CN" altLang="en-US" sz="1600" b="0" kern="120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可用于系统分析和设计 </a:t>
                      </a:r>
                      <a:endParaRPr lang="en-US" altLang="zh-CN" sz="1600" b="0" kern="120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285750" indent="-285750">
                        <a:buFont typeface="Times New Roman" panose="02020603050405020304" pitchFamily="18" charset="0"/>
                        <a:buChar char="‣"/>
                      </a:pPr>
                      <a:r>
                        <a:rPr lang="zh-CN" altLang="en-US" sz="1600" b="0" kern="120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可以保证复杂过程的完整性和有效性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 defTabSz="914354" rtl="0" eaLnBrk="1" latinLnBrk="0" hangingPunct="1">
                        <a:buFont typeface="Times New Roman" panose="02020603050405020304" pitchFamily="18" charset="0"/>
                        <a:buChar char="‣"/>
                      </a:pPr>
                      <a:r>
                        <a:rPr lang="zh-CN" altLang="en-US" sz="1600" b="0" kern="1200" cap="none" spc="0" noProof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利益相关者易于理解</a:t>
                      </a:r>
                      <a:endParaRPr lang="en-US" altLang="zh-CN" sz="1600" b="0" kern="1200" cap="none" spc="0" noProof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285750" indent="-285750" algn="l" defTabSz="914354" rtl="0" eaLnBrk="1" latinLnBrk="0" hangingPunct="1">
                        <a:buFont typeface="Times New Roman" panose="02020603050405020304" pitchFamily="18" charset="0"/>
                        <a:buChar char="‣"/>
                      </a:pPr>
                      <a:r>
                        <a:rPr lang="zh-CN" altLang="en-US" sz="1600" b="0" kern="1200" cap="none" spc="0" noProof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映射到每个用例并且易于管理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2531088"/>
                  </a:ext>
                </a:extLst>
              </a:tr>
              <a:tr h="1428475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0" cap="none" spc="0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缺点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Times New Roman" panose="02020603050405020304" pitchFamily="18" charset="0"/>
                        <a:buChar char="‣"/>
                        <a:tabLst/>
                        <a:defRPr/>
                      </a:pPr>
                      <a:r>
                        <a:rPr lang="zh-CN" altLang="en-US" sz="1600" b="0" kern="1200" cap="none" spc="0" noProof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对利益相关者不友好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Times New Roman" panose="02020603050405020304" pitchFamily="18" charset="0"/>
                        <a:buChar char="‣"/>
                        <a:tabLst/>
                        <a:defRPr/>
                      </a:pPr>
                      <a:r>
                        <a:rPr lang="zh-CN" altLang="en-US" sz="1600" b="0" kern="1200" cap="none" spc="0" noProof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在冗长的文本叙述中难以确保过程逻辑的完整性和有效性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0867266"/>
                  </a:ext>
                </a:extLst>
              </a:tr>
            </a:tbl>
          </a:graphicData>
        </a:graphic>
      </p:graphicFrame>
      <p:pic>
        <p:nvPicPr>
          <p:cNvPr id="14" name="Picture 13" descr="A picture containing text&#10;&#10;Description automatically generated">
            <a:extLst>
              <a:ext uri="{FF2B5EF4-FFF2-40B4-BE49-F238E27FC236}">
                <a16:creationId xmlns:a16="http://schemas.microsoft.com/office/drawing/2014/main" id="{218FAE2F-3F25-4893-98AC-C234C46F574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038" t="5123" r="1917" b="5123"/>
          <a:stretch/>
        </p:blipFill>
        <p:spPr>
          <a:xfrm>
            <a:off x="1751138" y="4185752"/>
            <a:ext cx="739701" cy="683041"/>
          </a:xfrm>
          <a:prstGeom prst="rect">
            <a:avLst/>
          </a:prstGeom>
        </p:spPr>
      </p:pic>
      <p:pic>
        <p:nvPicPr>
          <p:cNvPr id="16" name="Picture 15" descr="A picture containing text&#10;&#10;Description automatically generated">
            <a:extLst>
              <a:ext uri="{FF2B5EF4-FFF2-40B4-BE49-F238E27FC236}">
                <a16:creationId xmlns:a16="http://schemas.microsoft.com/office/drawing/2014/main" id="{A6FEE4DA-B072-41E9-BFC4-62726E6EE6B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8" t="5123" r="54557" b="5123"/>
          <a:stretch/>
        </p:blipFill>
        <p:spPr>
          <a:xfrm>
            <a:off x="1752961" y="2883187"/>
            <a:ext cx="739702" cy="68304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791952E-2CFD-43F9-99AF-735368E30542}"/>
              </a:ext>
            </a:extLst>
          </p:cNvPr>
          <p:cNvSpPr txBox="1"/>
          <p:nvPr/>
        </p:nvSpPr>
        <p:spPr>
          <a:xfrm>
            <a:off x="4000165" y="5630681"/>
            <a:ext cx="3727771" cy="4954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4276" indent="-342900" defTabSz="914354">
              <a:lnSpc>
                <a:spcPts val="3300"/>
              </a:lnSpc>
              <a:spcBef>
                <a:spcPts val="600"/>
              </a:spcBef>
              <a:buClr>
                <a:srgbClr val="FF99FF"/>
              </a:buClr>
              <a:buSzPct val="70000"/>
              <a:buFont typeface="Times New Roman" panose="02020603050405020304" pitchFamily="18" charset="0"/>
              <a:buChar char="♥"/>
              <a:defRPr/>
            </a:pPr>
            <a:r>
              <a:rPr lang="zh-CN" altLang="en-US" sz="2400" b="1" dirty="0">
                <a:solidFill>
                  <a:srgbClr val="002FA7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用活动图补充用例叙述</a:t>
            </a:r>
            <a:endParaRPr lang="en-US" altLang="zh-CN" sz="2400" b="1" dirty="0">
              <a:solidFill>
                <a:srgbClr val="002FA7"/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2801615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4023646A-26A0-454F-ABAA-D4A028848DE6}"/>
              </a:ext>
            </a:extLst>
          </p:cNvPr>
          <p:cNvSpPr txBox="1">
            <a:spLocks noChangeArrowheads="1"/>
          </p:cNvSpPr>
          <p:nvPr/>
        </p:nvSpPr>
        <p:spPr>
          <a:xfrm>
            <a:off x="275471" y="651276"/>
            <a:ext cx="10685774" cy="92392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68576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1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685734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6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构造活动图指南</a:t>
            </a:r>
            <a:endParaRPr kumimoji="0" lang="en-US" altLang="zh-CN" sz="6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0" marR="0" lvl="0" indent="0" algn="l" defTabSz="685734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Guidelines for Constructing Activity Diagrams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 Light" panose="020F0302020204030204"/>
              <a:ea typeface="等线 Light" panose="02010600030101010101" pitchFamily="2" charset="-122"/>
              <a:cs typeface="+mj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4DD2A0-C3AB-434E-B20F-D49D500E1398}"/>
              </a:ext>
            </a:extLst>
          </p:cNvPr>
          <p:cNvSpPr txBox="1"/>
          <p:nvPr/>
        </p:nvSpPr>
        <p:spPr>
          <a:xfrm>
            <a:off x="275471" y="1694601"/>
            <a:ext cx="7579503" cy="53399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882" marR="0" lvl="0" indent="-342882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>
                <a:srgbClr val="FF0000"/>
              </a:buClr>
              <a:buSzTx/>
              <a:buFont typeface="+mj-ea"/>
              <a:buAutoNum type="circleNumDbPlain"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从一个作为起点的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2FA7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</a:rPr>
              <a:t>初始节点</a:t>
            </a:r>
            <a:r>
              <a:rPr lang="zh-CN" altLang="en-US" sz="2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开始</a:t>
            </a:r>
            <a:endParaRPr lang="en-US" altLang="zh-CN" sz="2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882" marR="0" lvl="0" indent="-342882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>
                <a:srgbClr val="FF0000"/>
              </a:buClr>
              <a:buSzTx/>
              <a:buFont typeface="+mj-ea"/>
              <a:buAutoNum type="circleNumDbPlain"/>
              <a:tabLst/>
              <a:defRPr/>
            </a:pPr>
            <a:r>
              <a:rPr lang="zh-CN" altLang="en-US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如果它们与你的分析有关则增加</a:t>
            </a:r>
            <a:r>
              <a:rPr lang="zh-CN" altLang="en-US" sz="2400" b="1" dirty="0">
                <a:solidFill>
                  <a:srgbClr val="002FA7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分割</a:t>
            </a:r>
            <a:r>
              <a:rPr lang="en-US" altLang="zh-CN" sz="2400" b="1" dirty="0">
                <a:solidFill>
                  <a:srgbClr val="002FA7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(</a:t>
            </a:r>
            <a:r>
              <a:rPr lang="zh-CN" altLang="en-US" sz="2400" b="1" dirty="0">
                <a:solidFill>
                  <a:srgbClr val="002FA7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泳道</a:t>
            </a:r>
            <a:r>
              <a:rPr lang="en-US" altLang="zh-CN" sz="2400" b="1" dirty="0">
                <a:solidFill>
                  <a:srgbClr val="002FA7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)</a:t>
            </a:r>
          </a:p>
          <a:p>
            <a:pPr marL="342882" marR="0" lvl="0" indent="-342882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>
                <a:srgbClr val="FF0000"/>
              </a:buClr>
              <a:buSzTx/>
              <a:buFont typeface="+mj-ea"/>
              <a:buAutoNum type="circleNumDbPlain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lang="zh-CN" altLang="en-US" sz="2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为用例的每个主要步骤添加一个</a:t>
            </a:r>
            <a:r>
              <a:rPr lang="zh-CN" altLang="en-US" sz="2400" b="1" dirty="0">
                <a:solidFill>
                  <a:srgbClr val="002FA7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动作</a:t>
            </a:r>
            <a:endParaRPr lang="en-US" altLang="zh-CN" sz="2400" b="1" dirty="0">
              <a:solidFill>
                <a:srgbClr val="002FA7"/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marL="342882" marR="0" lvl="0" indent="-342882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>
                <a:srgbClr val="FF0000"/>
              </a:buClr>
              <a:buSzTx/>
              <a:buFont typeface="+mj-ea"/>
              <a:buAutoNum type="circleNumDbPlain"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lang="zh-CN" altLang="en-US" sz="2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从一个活动到另一个活动、决策点或终点添加一条</a:t>
            </a:r>
            <a:r>
              <a:rPr lang="zh-CN" altLang="en-US" sz="2400" b="1" dirty="0">
                <a:solidFill>
                  <a:srgbClr val="002FA7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流</a:t>
            </a:r>
            <a:r>
              <a:rPr lang="zh-CN" altLang="en-US" sz="2400" b="1" dirty="0">
                <a:solidFill>
                  <a:prstClr val="black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。</a:t>
            </a:r>
            <a:r>
              <a:rPr lang="zh-CN" altLang="en-US" sz="2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每个动作应该只有一个输入流和一个输出流</a:t>
            </a:r>
            <a:endParaRPr lang="en-US" altLang="zh-CN" sz="2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882" marR="0" lvl="0" indent="-342882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>
                <a:srgbClr val="FF0000"/>
              </a:buClr>
              <a:buSzTx/>
              <a:buFont typeface="+mj-ea"/>
              <a:buAutoNum type="circleNumDbPlain"/>
              <a:tabLst/>
              <a:defRPr/>
            </a:pPr>
            <a:r>
              <a:rPr lang="en-US" altLang="zh-CN" sz="2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在流分解成不同路线的地方添加</a:t>
            </a:r>
            <a:r>
              <a:rPr lang="zh-CN" altLang="en-US" sz="2400" b="1" dirty="0">
                <a:solidFill>
                  <a:srgbClr val="002FA7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决策</a:t>
            </a:r>
            <a:r>
              <a:rPr lang="zh-CN" altLang="en-US" sz="2400" b="1" dirty="0">
                <a:solidFill>
                  <a:prstClr val="black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。</a:t>
            </a:r>
            <a:r>
              <a:rPr lang="zh-CN" altLang="en-US" sz="2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确保用一个</a:t>
            </a:r>
            <a:r>
              <a:rPr lang="zh-CN" altLang="en-US" sz="2400" b="1" dirty="0">
                <a:solidFill>
                  <a:srgbClr val="002FA7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合并</a:t>
            </a:r>
            <a:r>
              <a:rPr lang="zh-CN" altLang="en-US" sz="2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将各个流重新合并</a:t>
            </a:r>
            <a:endParaRPr lang="en-US" altLang="zh-CN" sz="2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882" marR="0" lvl="0" indent="-342882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>
                <a:srgbClr val="FF0000"/>
              </a:buClr>
              <a:buSzTx/>
              <a:buFont typeface="+mj-ea"/>
              <a:buAutoNum type="circleNumDbPlain"/>
              <a:tabLst/>
              <a:defRPr/>
            </a:pPr>
            <a:r>
              <a:rPr lang="en-US" altLang="zh-CN" sz="2400" b="1" dirty="0">
                <a:solidFill>
                  <a:prstClr val="black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 </a:t>
            </a:r>
            <a:r>
              <a:rPr lang="zh-CN" altLang="en-US" sz="2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在并行执行活动的地方添加</a:t>
            </a:r>
            <a:r>
              <a:rPr lang="zh-CN" altLang="en-US" sz="2400" b="1" dirty="0">
                <a:solidFill>
                  <a:srgbClr val="002FA7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分支</a:t>
            </a:r>
            <a:r>
              <a:rPr lang="zh-CN" altLang="en-US" sz="2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zh-CN" altLang="en-US" sz="2400" b="1" dirty="0">
                <a:solidFill>
                  <a:srgbClr val="002FA7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联合</a:t>
            </a:r>
            <a:endParaRPr lang="en-US" altLang="zh-CN" sz="2400" b="1" dirty="0">
              <a:solidFill>
                <a:srgbClr val="002FA7"/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marL="342882" marR="0" lvl="0" indent="-342882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>
                <a:srgbClr val="FF0000"/>
              </a:buClr>
              <a:buSzTx/>
              <a:buFont typeface="+mj-ea"/>
              <a:buAutoNum type="circleNumDbPlain"/>
              <a:tabLst/>
              <a:defRPr/>
            </a:pPr>
            <a:r>
              <a:rPr lang="en-US" altLang="zh-CN" sz="2400" b="1" dirty="0">
                <a:solidFill>
                  <a:srgbClr val="002FA7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 </a:t>
            </a:r>
            <a:r>
              <a:rPr lang="zh-CN" altLang="en-US" sz="2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用一个单一的</a:t>
            </a:r>
            <a:r>
              <a:rPr lang="zh-CN" altLang="en-US" sz="2400" b="1" dirty="0">
                <a:solidFill>
                  <a:srgbClr val="002FA7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活动终止</a:t>
            </a:r>
            <a:r>
              <a:rPr lang="zh-CN" altLang="en-US" sz="2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符号结束</a:t>
            </a:r>
            <a:endParaRPr lang="en-US" altLang="zh-CN" sz="2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882" marR="0" lvl="0" indent="-342882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>
                <a:srgbClr val="FF0000"/>
              </a:buClr>
              <a:buSzTx/>
              <a:buFont typeface="+mj-ea"/>
              <a:buAutoNum type="circleNumDbPlain"/>
              <a:tabLst/>
              <a:defRPr/>
            </a:pPr>
            <a:endParaRPr lang="en-US" altLang="zh-CN" sz="2400" b="1" dirty="0">
              <a:solidFill>
                <a:prstClr val="black"/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09093DF-BAD7-418F-8807-B093EFF5E881}"/>
              </a:ext>
            </a:extLst>
          </p:cNvPr>
          <p:cNvGrpSpPr/>
          <p:nvPr/>
        </p:nvGrpSpPr>
        <p:grpSpPr>
          <a:xfrm>
            <a:off x="8624822" y="0"/>
            <a:ext cx="3440624" cy="6858000"/>
            <a:chOff x="8248123" y="0"/>
            <a:chExt cx="3440624" cy="685800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493DFA7-2AC1-4777-95B9-C36A858837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50000"/>
            </a:blip>
            <a:stretch>
              <a:fillRect/>
            </a:stretch>
          </p:blipFill>
          <p:spPr>
            <a:xfrm>
              <a:off x="8248123" y="0"/>
              <a:ext cx="3440624" cy="6858000"/>
            </a:xfrm>
            <a:prstGeom prst="rect">
              <a:avLst/>
            </a:prstGeom>
          </p:spPr>
        </p:pic>
        <p:pic>
          <p:nvPicPr>
            <p:cNvPr id="10" name="Picture 2" descr="Circle B - Crunchbase Company Profile &amp; Funding">
              <a:extLst>
                <a:ext uri="{FF2B5EF4-FFF2-40B4-BE49-F238E27FC236}">
                  <a16:creationId xmlns:a16="http://schemas.microsoft.com/office/drawing/2014/main" id="{3E76DB81-5D48-4ACE-BB5E-872E637E43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hqprint">
              <a:alphaModFix amt="9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70066" y="2407725"/>
              <a:ext cx="127467" cy="1235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2" descr="Circle B - Crunchbase Company Profile &amp; Funding">
              <a:extLst>
                <a:ext uri="{FF2B5EF4-FFF2-40B4-BE49-F238E27FC236}">
                  <a16:creationId xmlns:a16="http://schemas.microsoft.com/office/drawing/2014/main" id="{4E6403D9-66B4-45CF-A9EF-1C868BFD9D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hqprint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24733" y="5953569"/>
              <a:ext cx="127467" cy="1235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E3B0AB7-CF72-407B-B8A1-0E4BB668D9C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19066" y="6596066"/>
              <a:ext cx="128585" cy="128585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D0C50AB-63A4-4836-8FC4-0D3795E9E99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35456" y="4112420"/>
              <a:ext cx="128585" cy="128585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EDA14191-74E5-4A5C-AB2C-E39C19E4FA7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66437" y="3765768"/>
              <a:ext cx="128585" cy="128585"/>
            </a:xfrm>
            <a:prstGeom prst="rect">
              <a:avLst/>
            </a:prstGeom>
            <a:solidFill>
              <a:schemeClr val="bg1"/>
            </a:solidFill>
          </p:spPr>
        </p:pic>
      </p:grpSp>
    </p:spTree>
    <p:extLst>
      <p:ext uri="{BB962C8B-B14F-4D97-AF65-F5344CB8AC3E}">
        <p14:creationId xmlns:p14="http://schemas.microsoft.com/office/powerpoint/2010/main" val="120097032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B14362D-CFD4-4362-A8C1-4EE5210F9EB2}"/>
              </a:ext>
            </a:extLst>
          </p:cNvPr>
          <p:cNvSpPr txBox="1">
            <a:spLocks noChangeArrowheads="1"/>
          </p:cNvSpPr>
          <p:nvPr/>
        </p:nvSpPr>
        <p:spPr>
          <a:xfrm>
            <a:off x="134829" y="0"/>
            <a:ext cx="11922342" cy="9239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68576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1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zh-CN" altLang="en-US" sz="36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练习 </a:t>
            </a:r>
            <a:r>
              <a:rPr lang="en-US" altLang="zh-CN" sz="36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Practice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476843D2-9693-474C-8D9D-C55FEDD936BD}"/>
              </a:ext>
            </a:extLst>
          </p:cNvPr>
          <p:cNvSpPr txBox="1">
            <a:spLocks/>
          </p:cNvSpPr>
          <p:nvPr/>
        </p:nvSpPr>
        <p:spPr>
          <a:xfrm>
            <a:off x="469683" y="1282682"/>
            <a:ext cx="11922342" cy="8985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42" indent="-171442" algn="l" defTabSz="685766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2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07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090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2974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856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39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22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0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  <a:defRPr/>
            </a:pPr>
            <a:endParaRPr lang="en-US" altLang="zh-CN" sz="24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220686" y="1136533"/>
            <a:ext cx="880356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公寓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业主授权公寓中介出租其公寓。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租户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（租用公寓居住的客户）通过中介租赁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公寓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代理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、承租人和业主签订租赁合同，约定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租赁的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起止日期。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不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需要考虑业主可以出售公寓或业主可以将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公寓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委托给其他机构等情况。</a:t>
            </a:r>
          </a:p>
        </p:txBody>
      </p:sp>
      <p:sp>
        <p:nvSpPr>
          <p:cNvPr id="6" name="矩形 5"/>
          <p:cNvSpPr/>
          <p:nvPr/>
        </p:nvSpPr>
        <p:spPr>
          <a:xfrm>
            <a:off x="1980546" y="3075525"/>
            <a:ext cx="1021145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根据给出的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ER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图和文字描述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，构建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基于键的数据模型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，解决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所有非特定关系。</a:t>
            </a:r>
          </a:p>
        </p:txBody>
      </p:sp>
      <p:sp>
        <p:nvSpPr>
          <p:cNvPr id="8" name="object 10"/>
          <p:cNvSpPr/>
          <p:nvPr/>
        </p:nvSpPr>
        <p:spPr>
          <a:xfrm>
            <a:off x="110182" y="3749757"/>
            <a:ext cx="4221007" cy="91749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6763" y="3848100"/>
            <a:ext cx="5829300" cy="280035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5961171" y="310823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/>
              <a:t>【</a:t>
            </a:r>
            <a:r>
              <a:rPr lang="zh-CN" altLang="en-US" dirty="0"/>
              <a:t>腾讯文档</a:t>
            </a:r>
            <a:r>
              <a:rPr lang="en-US" altLang="zh-CN" dirty="0"/>
              <a:t>】</a:t>
            </a:r>
            <a:r>
              <a:rPr lang="zh-CN" altLang="en-US" dirty="0"/>
              <a:t>解决所有非特定关系</a:t>
            </a:r>
          </a:p>
          <a:p>
            <a:r>
              <a:rPr lang="en-US" altLang="zh-CN" dirty="0"/>
              <a:t>https://docs.qq.com/form/page/DSGlqQm92ZkF3d3FQ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5728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连接符 6">
            <a:extLst>
              <a:ext uri="{FF2B5EF4-FFF2-40B4-BE49-F238E27FC236}">
                <a16:creationId xmlns:a16="http://schemas.microsoft.com/office/drawing/2014/main" id="{0284599F-3B7B-44BB-B5FC-ACECEDB45037}"/>
              </a:ext>
            </a:extLst>
          </p:cNvPr>
          <p:cNvCxnSpPr>
            <a:cxnSpLocks/>
          </p:cNvCxnSpPr>
          <p:nvPr/>
        </p:nvCxnSpPr>
        <p:spPr>
          <a:xfrm>
            <a:off x="2477452" y="3861746"/>
            <a:ext cx="6195901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78A15FB-B196-4903-8713-2878F4A7DE0D}"/>
              </a:ext>
            </a:extLst>
          </p:cNvPr>
          <p:cNvSpPr txBox="1"/>
          <p:nvPr/>
        </p:nvSpPr>
        <p:spPr>
          <a:xfrm>
            <a:off x="2329306" y="2769139"/>
            <a:ext cx="8037673" cy="1092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案例分析</a:t>
            </a:r>
            <a:r>
              <a:rPr kumimoji="0" lang="en-US" altLang="zh-CN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: </a:t>
            </a:r>
            <a:r>
              <a:rPr kumimoji="0" lang="zh-CN" altLang="en-US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学生信息管理系统</a:t>
            </a:r>
            <a:endParaRPr kumimoji="0" lang="en-US" altLang="zh-CN" sz="3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Case Study:</a:t>
            </a:r>
            <a:r>
              <a:rPr kumimoji="0" lang="zh-CN" altLang="en-US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Student Information System</a:t>
            </a:r>
            <a:endParaRPr kumimoji="0" lang="zh-CN" altLang="en-US" sz="3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6731997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6DCFAE8-59D1-45BF-848F-C1D9D3925D24}"/>
              </a:ext>
            </a:extLst>
          </p:cNvPr>
          <p:cNvSpPr txBox="1">
            <a:spLocks noChangeArrowheads="1"/>
          </p:cNvSpPr>
          <p:nvPr/>
        </p:nvSpPr>
        <p:spPr>
          <a:xfrm>
            <a:off x="904192" y="745975"/>
            <a:ext cx="2775486" cy="171907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l" defTabSz="68576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1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68576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j-cs"/>
              </a:rPr>
              <a:t>用例描述</a:t>
            </a:r>
          </a:p>
          <a:p>
            <a:pPr marL="0" marR="0" lvl="0" indent="0" algn="ctr" defTabSz="68576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j-cs"/>
              </a:rPr>
              <a:t>Use Case Narratives</a:t>
            </a:r>
          </a:p>
        </p:txBody>
      </p:sp>
      <p:sp>
        <p:nvSpPr>
          <p:cNvPr id="27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xmlns="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25DD998-4EE4-4494-A317-0E9857195721}"/>
              </a:ext>
            </a:extLst>
          </p:cNvPr>
          <p:cNvSpPr txBox="1"/>
          <p:nvPr/>
        </p:nvSpPr>
        <p:spPr>
          <a:xfrm>
            <a:off x="534704" y="2929873"/>
            <a:ext cx="609713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SAD-001: 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申请课程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7F6C8BF-2600-4802-9D40-C7009990C2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6469" y="39251"/>
            <a:ext cx="5167721" cy="6779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37219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A7F6C8BF-2600-4802-9D40-C7009990C2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647" y="78502"/>
            <a:ext cx="5167721" cy="6779498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6DCFAE8-59D1-45BF-848F-C1D9D3925D24}"/>
              </a:ext>
            </a:extLst>
          </p:cNvPr>
          <p:cNvSpPr txBox="1">
            <a:spLocks noChangeArrowheads="1"/>
          </p:cNvSpPr>
          <p:nvPr/>
        </p:nvSpPr>
        <p:spPr>
          <a:xfrm>
            <a:off x="7459478" y="2310063"/>
            <a:ext cx="2775486" cy="181168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68576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1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68576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7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j-cs"/>
              </a:rPr>
              <a:t>活动图</a:t>
            </a:r>
            <a:r>
              <a:rPr kumimoji="0" lang="en-US" altLang="zh-CN" sz="37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j-cs"/>
              </a:rPr>
              <a:t>Activity Diagram </a:t>
            </a:r>
          </a:p>
        </p:txBody>
      </p:sp>
    </p:spTree>
    <p:extLst>
      <p:ext uri="{BB962C8B-B14F-4D97-AF65-F5344CB8AC3E}">
        <p14:creationId xmlns:p14="http://schemas.microsoft.com/office/powerpoint/2010/main" val="111809795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组合 82"/>
          <p:cNvGrpSpPr/>
          <p:nvPr/>
        </p:nvGrpSpPr>
        <p:grpSpPr>
          <a:xfrm>
            <a:off x="6096000" y="59230"/>
            <a:ext cx="6013622" cy="6736987"/>
            <a:chOff x="6096000" y="59230"/>
            <a:chExt cx="6013622" cy="6736987"/>
          </a:xfrm>
        </p:grpSpPr>
        <p:cxnSp>
          <p:nvCxnSpPr>
            <p:cNvPr id="82" name="直接连接符 81"/>
            <p:cNvCxnSpPr/>
            <p:nvPr/>
          </p:nvCxnSpPr>
          <p:spPr>
            <a:xfrm flipH="1">
              <a:off x="8167816" y="59230"/>
              <a:ext cx="12357" cy="673698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0" name="矩形 79"/>
            <p:cNvSpPr/>
            <p:nvPr/>
          </p:nvSpPr>
          <p:spPr>
            <a:xfrm>
              <a:off x="6096000" y="59231"/>
              <a:ext cx="6013622" cy="6736986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A7F6C8BF-2600-4802-9D40-C7009990C2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777" y="78502"/>
            <a:ext cx="5167721" cy="6779498"/>
          </a:xfrm>
          <a:prstGeom prst="rect">
            <a:avLst/>
          </a:prstGeom>
        </p:spPr>
      </p:pic>
      <p:sp>
        <p:nvSpPr>
          <p:cNvPr id="2" name="流程图: 接点 1"/>
          <p:cNvSpPr/>
          <p:nvPr/>
        </p:nvSpPr>
        <p:spPr>
          <a:xfrm>
            <a:off x="6314298" y="522514"/>
            <a:ext cx="256157" cy="283421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8637563" y="1091411"/>
            <a:ext cx="1817915" cy="13288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8637563" y="1983891"/>
            <a:ext cx="1817915" cy="12013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流程图: 可选过程 15"/>
          <p:cNvSpPr/>
          <p:nvPr/>
        </p:nvSpPr>
        <p:spPr>
          <a:xfrm>
            <a:off x="9717584" y="1408668"/>
            <a:ext cx="1156357" cy="391984"/>
          </a:xfrm>
          <a:prstGeom prst="flowChartAlternate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检查先修课程</a:t>
            </a:r>
          </a:p>
        </p:txBody>
      </p:sp>
      <p:sp>
        <p:nvSpPr>
          <p:cNvPr id="17" name="流程图: 可选过程 16"/>
          <p:cNvSpPr/>
          <p:nvPr/>
        </p:nvSpPr>
        <p:spPr>
          <a:xfrm>
            <a:off x="8345985" y="1408668"/>
            <a:ext cx="1009136" cy="391984"/>
          </a:xfrm>
          <a:prstGeom prst="flowChartAlternate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检查空席</a:t>
            </a:r>
            <a:endParaRPr lang="zh-CN" altLang="en-US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菱形 7"/>
          <p:cNvSpPr/>
          <p:nvPr/>
        </p:nvSpPr>
        <p:spPr>
          <a:xfrm>
            <a:off x="9336455" y="2407650"/>
            <a:ext cx="420129" cy="482230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流程图: 可选过程 18"/>
          <p:cNvSpPr/>
          <p:nvPr/>
        </p:nvSpPr>
        <p:spPr>
          <a:xfrm>
            <a:off x="8902032" y="3266468"/>
            <a:ext cx="1302291" cy="391984"/>
          </a:xfrm>
          <a:prstGeom prst="flowChartAlternate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显示课程信息及申请选课选项</a:t>
            </a:r>
          </a:p>
        </p:txBody>
      </p:sp>
      <p:sp>
        <p:nvSpPr>
          <p:cNvPr id="20" name="流程图: 可选过程 19"/>
          <p:cNvSpPr/>
          <p:nvPr/>
        </p:nvSpPr>
        <p:spPr>
          <a:xfrm>
            <a:off x="6904418" y="3266468"/>
            <a:ext cx="1009136" cy="391984"/>
          </a:xfrm>
          <a:prstGeom prst="flowChartAlternate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申请课程</a:t>
            </a:r>
          </a:p>
        </p:txBody>
      </p:sp>
      <p:sp>
        <p:nvSpPr>
          <p:cNvPr id="21" name="流程图: 可选过程 20"/>
          <p:cNvSpPr/>
          <p:nvPr/>
        </p:nvSpPr>
        <p:spPr>
          <a:xfrm>
            <a:off x="6904418" y="468232"/>
            <a:ext cx="1009136" cy="391984"/>
          </a:xfrm>
          <a:prstGeom prst="flowChartAlternate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选择课程</a:t>
            </a:r>
          </a:p>
        </p:txBody>
      </p:sp>
      <p:sp>
        <p:nvSpPr>
          <p:cNvPr id="22" name="流程图: 可选过程 21"/>
          <p:cNvSpPr/>
          <p:nvPr/>
        </p:nvSpPr>
        <p:spPr>
          <a:xfrm>
            <a:off x="9041951" y="4279550"/>
            <a:ext cx="1009136" cy="391984"/>
          </a:xfrm>
          <a:prstGeom prst="flowChartAlternate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生成选课申请</a:t>
            </a:r>
          </a:p>
        </p:txBody>
      </p:sp>
      <p:sp>
        <p:nvSpPr>
          <p:cNvPr id="23" name="菱形 22"/>
          <p:cNvSpPr/>
          <p:nvPr/>
        </p:nvSpPr>
        <p:spPr>
          <a:xfrm>
            <a:off x="9336455" y="5624531"/>
            <a:ext cx="420129" cy="482230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流程图: 可选过程 23"/>
          <p:cNvSpPr/>
          <p:nvPr/>
        </p:nvSpPr>
        <p:spPr>
          <a:xfrm>
            <a:off x="10455477" y="3266468"/>
            <a:ext cx="1600595" cy="391984"/>
          </a:xfrm>
          <a:prstGeom prst="flowChartAlternate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显示课程信息不显示申请选课选项</a:t>
            </a:r>
          </a:p>
        </p:txBody>
      </p:sp>
      <p:grpSp>
        <p:nvGrpSpPr>
          <p:cNvPr id="9" name="组合 8"/>
          <p:cNvGrpSpPr/>
          <p:nvPr/>
        </p:nvGrpSpPr>
        <p:grpSpPr>
          <a:xfrm>
            <a:off x="9375985" y="6388099"/>
            <a:ext cx="341068" cy="367908"/>
            <a:chOff x="9756589" y="6388099"/>
            <a:chExt cx="341068" cy="367908"/>
          </a:xfrm>
        </p:grpSpPr>
        <p:sp>
          <p:nvSpPr>
            <p:cNvPr id="28" name="流程图: 接点 27"/>
            <p:cNvSpPr/>
            <p:nvPr/>
          </p:nvSpPr>
          <p:spPr>
            <a:xfrm>
              <a:off x="9756589" y="6388099"/>
              <a:ext cx="341068" cy="367908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流程图: 接点 25"/>
            <p:cNvSpPr/>
            <p:nvPr/>
          </p:nvSpPr>
          <p:spPr>
            <a:xfrm>
              <a:off x="9799045" y="6430343"/>
              <a:ext cx="256157" cy="283421"/>
            </a:xfrm>
            <a:prstGeom prst="flowChartConnector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0" name="流程图: 可选过程 29"/>
          <p:cNvSpPr/>
          <p:nvPr/>
        </p:nvSpPr>
        <p:spPr>
          <a:xfrm>
            <a:off x="9041951" y="5025633"/>
            <a:ext cx="1009136" cy="391984"/>
          </a:xfrm>
          <a:prstGeom prst="flowChartAlternate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显示已选课程列表</a:t>
            </a:r>
          </a:p>
        </p:txBody>
      </p:sp>
      <p:cxnSp>
        <p:nvCxnSpPr>
          <p:cNvPr id="11" name="肘形连接符 10"/>
          <p:cNvCxnSpPr>
            <a:stCxn id="21" idx="3"/>
            <a:endCxn id="5" idx="0"/>
          </p:cNvCxnSpPr>
          <p:nvPr/>
        </p:nvCxnSpPr>
        <p:spPr>
          <a:xfrm>
            <a:off x="7913554" y="664224"/>
            <a:ext cx="1632967" cy="42718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直接箭头连接符 31"/>
          <p:cNvCxnSpPr>
            <a:stCxn id="2" idx="6"/>
            <a:endCxn id="21" idx="1"/>
          </p:cNvCxnSpPr>
          <p:nvPr/>
        </p:nvCxnSpPr>
        <p:spPr>
          <a:xfrm flipV="1">
            <a:off x="6570455" y="664224"/>
            <a:ext cx="33396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直接箭头连接符 32"/>
          <p:cNvCxnSpPr>
            <a:endCxn id="17" idx="0"/>
          </p:cNvCxnSpPr>
          <p:nvPr/>
        </p:nvCxnSpPr>
        <p:spPr>
          <a:xfrm>
            <a:off x="8848725" y="1224295"/>
            <a:ext cx="1828" cy="1843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直接箭头连接符 35"/>
          <p:cNvCxnSpPr>
            <a:endCxn id="16" idx="0"/>
          </p:cNvCxnSpPr>
          <p:nvPr/>
        </p:nvCxnSpPr>
        <p:spPr>
          <a:xfrm>
            <a:off x="10295762" y="1224295"/>
            <a:ext cx="1" cy="1843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直接箭头连接符 38"/>
          <p:cNvCxnSpPr>
            <a:stCxn id="17" idx="2"/>
          </p:cNvCxnSpPr>
          <p:nvPr/>
        </p:nvCxnSpPr>
        <p:spPr>
          <a:xfrm flipH="1">
            <a:off x="8848725" y="1800652"/>
            <a:ext cx="1828" cy="1832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直接箭头连接符 41"/>
          <p:cNvCxnSpPr>
            <a:stCxn id="16" idx="2"/>
          </p:cNvCxnSpPr>
          <p:nvPr/>
        </p:nvCxnSpPr>
        <p:spPr>
          <a:xfrm flipH="1">
            <a:off x="10295762" y="1800652"/>
            <a:ext cx="1" cy="1832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直接箭头连接符 44"/>
          <p:cNvCxnSpPr>
            <a:stCxn id="15" idx="2"/>
            <a:endCxn id="8" idx="0"/>
          </p:cNvCxnSpPr>
          <p:nvPr/>
        </p:nvCxnSpPr>
        <p:spPr>
          <a:xfrm flipH="1">
            <a:off x="9546520" y="2104026"/>
            <a:ext cx="1" cy="303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直接箭头连接符 47"/>
          <p:cNvCxnSpPr>
            <a:stCxn id="8" idx="2"/>
            <a:endCxn id="19" idx="0"/>
          </p:cNvCxnSpPr>
          <p:nvPr/>
        </p:nvCxnSpPr>
        <p:spPr>
          <a:xfrm>
            <a:off x="9546520" y="2889880"/>
            <a:ext cx="6658" cy="3765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直接箭头连接符 50"/>
          <p:cNvCxnSpPr>
            <a:stCxn id="19" idx="1"/>
            <a:endCxn id="20" idx="3"/>
          </p:cNvCxnSpPr>
          <p:nvPr/>
        </p:nvCxnSpPr>
        <p:spPr>
          <a:xfrm flipH="1">
            <a:off x="7913554" y="3462460"/>
            <a:ext cx="9884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肘形连接符 53"/>
          <p:cNvCxnSpPr>
            <a:stCxn id="20" idx="2"/>
            <a:endCxn id="22" idx="1"/>
          </p:cNvCxnSpPr>
          <p:nvPr/>
        </p:nvCxnSpPr>
        <p:spPr>
          <a:xfrm rot="16200000" flipH="1">
            <a:off x="7816923" y="3250514"/>
            <a:ext cx="817090" cy="163296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直接箭头连接符 56"/>
          <p:cNvCxnSpPr>
            <a:stCxn id="22" idx="2"/>
            <a:endCxn id="30" idx="0"/>
          </p:cNvCxnSpPr>
          <p:nvPr/>
        </p:nvCxnSpPr>
        <p:spPr>
          <a:xfrm>
            <a:off x="9546519" y="4671534"/>
            <a:ext cx="0" cy="354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直接箭头连接符 61"/>
          <p:cNvCxnSpPr>
            <a:stCxn id="30" idx="2"/>
            <a:endCxn id="23" idx="0"/>
          </p:cNvCxnSpPr>
          <p:nvPr/>
        </p:nvCxnSpPr>
        <p:spPr>
          <a:xfrm>
            <a:off x="9546519" y="5417617"/>
            <a:ext cx="1" cy="2069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直接箭头连接符 64"/>
          <p:cNvCxnSpPr>
            <a:stCxn id="23" idx="2"/>
            <a:endCxn id="26" idx="0"/>
          </p:cNvCxnSpPr>
          <p:nvPr/>
        </p:nvCxnSpPr>
        <p:spPr>
          <a:xfrm>
            <a:off x="9546520" y="6106761"/>
            <a:ext cx="0" cy="3235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肘形连接符 69"/>
          <p:cNvCxnSpPr>
            <a:stCxn id="24" idx="2"/>
            <a:endCxn id="23" idx="3"/>
          </p:cNvCxnSpPr>
          <p:nvPr/>
        </p:nvCxnSpPr>
        <p:spPr>
          <a:xfrm rot="5400000">
            <a:off x="9402583" y="4012454"/>
            <a:ext cx="2207194" cy="149919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肘形连接符 72"/>
          <p:cNvCxnSpPr>
            <a:stCxn id="8" idx="3"/>
            <a:endCxn id="24" idx="0"/>
          </p:cNvCxnSpPr>
          <p:nvPr/>
        </p:nvCxnSpPr>
        <p:spPr>
          <a:xfrm>
            <a:off x="9756584" y="2648765"/>
            <a:ext cx="1499191" cy="61770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文本框 75"/>
          <p:cNvSpPr txBox="1"/>
          <p:nvPr/>
        </p:nvSpPr>
        <p:spPr>
          <a:xfrm>
            <a:off x="10295762" y="2473362"/>
            <a:ext cx="1172116" cy="430887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pPr algn="ctr"/>
            <a:r>
              <a:rPr lang="zh-CN" altLang="en-US" sz="11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没有空席或</a:t>
            </a:r>
            <a:endParaRPr lang="en-US" altLang="zh-CN" sz="11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1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未完</a:t>
            </a:r>
            <a:r>
              <a:rPr lang="zh-CN" altLang="en-US" sz="11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成先修课程</a:t>
            </a:r>
            <a:endParaRPr lang="zh-CN" altLang="en-US" sz="11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7" name="文本框 76"/>
          <p:cNvSpPr txBox="1"/>
          <p:nvPr/>
        </p:nvSpPr>
        <p:spPr>
          <a:xfrm>
            <a:off x="6761455" y="59230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1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学生</a:t>
            </a:r>
            <a:endParaRPr lang="zh-CN" altLang="en-US" sz="11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9" name="文本框 78"/>
          <p:cNvSpPr txBox="1"/>
          <p:nvPr/>
        </p:nvSpPr>
        <p:spPr>
          <a:xfrm>
            <a:off x="9850768" y="72048"/>
            <a:ext cx="10310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1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信息管理系统</a:t>
            </a:r>
            <a:endParaRPr lang="zh-CN" altLang="en-US" sz="11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0701406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  <p:bldP spid="15" grpId="0" animBg="1"/>
      <p:bldP spid="16" grpId="0" animBg="1"/>
      <p:bldP spid="17" grpId="0" animBg="1"/>
      <p:bldP spid="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30" grpId="0" animBg="1"/>
      <p:bldP spid="76" grpId="0" animBg="1"/>
      <p:bldP spid="77" grpId="0"/>
      <p:bldP spid="7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D3A644F7-A9D7-499E-9054-3B9D1AD349C4}"/>
              </a:ext>
            </a:extLst>
          </p:cNvPr>
          <p:cNvSpPr txBox="1">
            <a:spLocks/>
          </p:cNvSpPr>
          <p:nvPr/>
        </p:nvSpPr>
        <p:spPr>
          <a:xfrm>
            <a:off x="684150" y="1640909"/>
            <a:ext cx="9619909" cy="50191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42" indent="-171442" algn="l" defTabSz="685766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2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07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090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2974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856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39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22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0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85766" rtl="0" eaLnBrk="1" fontAlgn="auto" latinLnBrk="0" hangingPunct="1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2D43E5E-5D08-4E1D-88B6-6476AED0945C}"/>
              </a:ext>
            </a:extLst>
          </p:cNvPr>
          <p:cNvSpPr txBox="1">
            <a:spLocks noChangeArrowheads="1"/>
          </p:cNvSpPr>
          <p:nvPr/>
        </p:nvSpPr>
        <p:spPr>
          <a:xfrm>
            <a:off x="254246" y="423089"/>
            <a:ext cx="8101013" cy="92392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68576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1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685734">
              <a:spcAft>
                <a:spcPts val="600"/>
              </a:spcAft>
              <a:defRPr/>
            </a:pPr>
            <a:r>
              <a:rPr lang="zh-CN" altLang="en-US" sz="4000" dirty="0">
                <a:solidFill>
                  <a:srgbClr val="000000"/>
                </a:solidFill>
                <a:latin typeface="Arial"/>
                <a:ea typeface="微软雅黑"/>
              </a:rPr>
              <a:t>练</a:t>
            </a:r>
            <a:r>
              <a:rPr lang="zh-CN" altLang="en-US" sz="3200" dirty="0">
                <a:solidFill>
                  <a:srgbClr val="0000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习</a:t>
            </a:r>
            <a:endParaRPr lang="en-US" altLang="zh-CN" sz="3200" dirty="0">
              <a:solidFill>
                <a:srgbClr val="000000"/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defTabSz="685734">
              <a:spcAft>
                <a:spcPts val="600"/>
              </a:spcAft>
              <a:defRPr/>
            </a:pPr>
            <a:r>
              <a:rPr lang="en-US" altLang="zh-CN" sz="3200" dirty="0">
                <a:solidFill>
                  <a:srgbClr val="0000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Practice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AB9142-7A79-4124-9AD2-E79BAA1D93C7}"/>
              </a:ext>
            </a:extLst>
          </p:cNvPr>
          <p:cNvSpPr txBox="1"/>
          <p:nvPr/>
        </p:nvSpPr>
        <p:spPr>
          <a:xfrm>
            <a:off x="1045237" y="1522840"/>
            <a:ext cx="9913266" cy="5109091"/>
          </a:xfrm>
          <a:prstGeom prst="rect">
            <a:avLst/>
          </a:prstGeom>
          <a:noFill/>
          <a:ln w="127000">
            <a:noFill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想象你是一名项目经理，正在</a:t>
            </a: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负责学校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“报销系统”的业务分析。以下是一个关于“费用报销”的用户故事：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华文仿宋" panose="02010600040101010101" pitchFamily="2" charset="-122"/>
              <a:cs typeface="Times New Roman" panose="02020603050405020304" pitchFamily="18" charset="0"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2FA7"/>
                </a:solidFill>
                <a:effectLst/>
                <a:uLnTx/>
                <a:uFillTx/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作为学校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2FA7"/>
                </a:solidFill>
                <a:effectLst/>
                <a:uLnTx/>
                <a:uFillTx/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的员工，我可以为工作中所产生的办公、差旅等费用申请报销，以便我不必个人为此类活动付费。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002FA7"/>
              </a:solidFill>
              <a:effectLst/>
              <a:uLnTx/>
              <a:uFillTx/>
              <a:latin typeface="Times New Roman" panose="02020603050405020304" pitchFamily="18" charset="0"/>
              <a:ea typeface="华文仿宋" panose="02010600040101010101" pitchFamily="2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这个“费用报销”的用户故事包括以下步骤：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华文仿宋" panose="02010600040101010101" pitchFamily="2" charset="-122"/>
              <a:cs typeface="Times New Roman" panose="02020603050405020304" pitchFamily="18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Times New Roman" panose="02020603050405020304" pitchFamily="18" charset="0"/>
              <a:buChar char="‣"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员工提交费用报销报告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华文仿宋" panose="02010600040101010101" pitchFamily="2" charset="-122"/>
              <a:cs typeface="Times New Roman" panose="02020603050405020304" pitchFamily="18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Times New Roman" panose="02020603050405020304" pitchFamily="18" charset="0"/>
              <a:buChar char="‣"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员工的经理审核并批准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/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拒绝报告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华文仿宋" panose="02010600040101010101" pitchFamily="2" charset="-122"/>
              <a:cs typeface="Times New Roman" panose="02020603050405020304" pitchFamily="18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Times New Roman" panose="02020603050405020304" pitchFamily="18" charset="0"/>
              <a:buChar char="‣"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财务主管审核并批准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/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拒绝报告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华文仿宋" panose="02010600040101010101" pitchFamily="2" charset="-122"/>
              <a:cs typeface="Times New Roman" panose="02020603050405020304" pitchFamily="18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Times New Roman" panose="02020603050405020304" pitchFamily="18" charset="0"/>
              <a:buChar char="‣"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银行向员工的银行账户付款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华文仿宋" panose="02010600040101010101" pitchFamily="2" charset="-122"/>
              <a:cs typeface="Times New Roman" panose="02020603050405020304" pitchFamily="18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Times New Roman" panose="02020603050405020304" pitchFamily="18" charset="0"/>
              <a:buChar char="‣"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每次报告被拒绝时，员工可以编辑更新并重新提交报告。审查过程从他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/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她的经理重新开始。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华文仿宋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C776C9-6539-43C4-B4BD-0308A93269A6}"/>
              </a:ext>
            </a:extLst>
          </p:cNvPr>
          <p:cNvSpPr txBox="1"/>
          <p:nvPr/>
        </p:nvSpPr>
        <p:spPr>
          <a:xfrm>
            <a:off x="2730003" y="197893"/>
            <a:ext cx="8101013" cy="1031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Q1. 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完成“报销系统”的</a:t>
            </a:r>
            <a:r>
              <a:rPr kumimoji="0" lang="zh-CN" altLang="en-US" sz="2800" b="1" i="0" u="sng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用例图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lvl="0">
              <a:spcAft>
                <a:spcPts val="600"/>
              </a:spcAft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Q2.</a:t>
            </a: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lang="zh-CN" altLang="en-US" sz="2800" b="1" u="sng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活动图</a:t>
            </a: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描述“费用报销”的全过程</a:t>
            </a:r>
            <a:endParaRPr kumimoji="0" lang="zh-CN" altLang="en-US" sz="2800" b="1" i="0" u="sng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3" name="矩形 15">
            <a:extLst>
              <a:ext uri="{FF2B5EF4-FFF2-40B4-BE49-F238E27FC236}">
                <a16:creationId xmlns:a16="http://schemas.microsoft.com/office/drawing/2014/main" id="{59169443-B289-465C-918A-03DC01471998}"/>
              </a:ext>
            </a:extLst>
          </p:cNvPr>
          <p:cNvSpPr/>
          <p:nvPr/>
        </p:nvSpPr>
        <p:spPr>
          <a:xfrm>
            <a:off x="832513" y="1465082"/>
            <a:ext cx="10188054" cy="5153201"/>
          </a:xfrm>
          <a:custGeom>
            <a:avLst/>
            <a:gdLst>
              <a:gd name="connsiteX0" fmla="*/ 0 w 8218018"/>
              <a:gd name="connsiteY0" fmla="*/ 0 h 2342842"/>
              <a:gd name="connsiteX1" fmla="*/ 7241025 w 8218018"/>
              <a:gd name="connsiteY1" fmla="*/ 0 h 2342842"/>
              <a:gd name="connsiteX2" fmla="*/ 8218018 w 8218018"/>
              <a:gd name="connsiteY2" fmla="*/ 389161 h 2342842"/>
              <a:gd name="connsiteX3" fmla="*/ 8218018 w 8218018"/>
              <a:gd name="connsiteY3" fmla="*/ 2341278 h 2342842"/>
              <a:gd name="connsiteX4" fmla="*/ 910830 w 8218018"/>
              <a:gd name="connsiteY4" fmla="*/ 2342842 h 2342842"/>
              <a:gd name="connsiteX5" fmla="*/ 0 w 8218018"/>
              <a:gd name="connsiteY5" fmla="*/ 2051718 h 2342842"/>
              <a:gd name="connsiteX6" fmla="*/ 0 w 8218018"/>
              <a:gd name="connsiteY6" fmla="*/ 0 h 2342842"/>
              <a:gd name="connsiteX0" fmla="*/ 0 w 8218018"/>
              <a:gd name="connsiteY0" fmla="*/ 0 h 2342842"/>
              <a:gd name="connsiteX1" fmla="*/ 7241025 w 8218018"/>
              <a:gd name="connsiteY1" fmla="*/ 0 h 2342842"/>
              <a:gd name="connsiteX2" fmla="*/ 8218018 w 8218018"/>
              <a:gd name="connsiteY2" fmla="*/ 389161 h 2342842"/>
              <a:gd name="connsiteX3" fmla="*/ 8217820 w 8218018"/>
              <a:gd name="connsiteY3" fmla="*/ 1286593 h 2342842"/>
              <a:gd name="connsiteX4" fmla="*/ 8218018 w 8218018"/>
              <a:gd name="connsiteY4" fmla="*/ 2341278 h 2342842"/>
              <a:gd name="connsiteX5" fmla="*/ 910830 w 8218018"/>
              <a:gd name="connsiteY5" fmla="*/ 2342842 h 2342842"/>
              <a:gd name="connsiteX6" fmla="*/ 0 w 8218018"/>
              <a:gd name="connsiteY6" fmla="*/ 2051718 h 2342842"/>
              <a:gd name="connsiteX7" fmla="*/ 0 w 8218018"/>
              <a:gd name="connsiteY7" fmla="*/ 0 h 2342842"/>
              <a:gd name="connsiteX0" fmla="*/ 0 w 8218018"/>
              <a:gd name="connsiteY0" fmla="*/ 0 h 2348311"/>
              <a:gd name="connsiteX1" fmla="*/ 7241025 w 8218018"/>
              <a:gd name="connsiteY1" fmla="*/ 0 h 2348311"/>
              <a:gd name="connsiteX2" fmla="*/ 8218018 w 8218018"/>
              <a:gd name="connsiteY2" fmla="*/ 389161 h 2348311"/>
              <a:gd name="connsiteX3" fmla="*/ 8217820 w 8218018"/>
              <a:gd name="connsiteY3" fmla="*/ 1286593 h 2348311"/>
              <a:gd name="connsiteX4" fmla="*/ 6506204 w 8218018"/>
              <a:gd name="connsiteY4" fmla="*/ 2348311 h 2348311"/>
              <a:gd name="connsiteX5" fmla="*/ 910830 w 8218018"/>
              <a:gd name="connsiteY5" fmla="*/ 2342842 h 2348311"/>
              <a:gd name="connsiteX6" fmla="*/ 0 w 8218018"/>
              <a:gd name="connsiteY6" fmla="*/ 2051718 h 2348311"/>
              <a:gd name="connsiteX7" fmla="*/ 0 w 8218018"/>
              <a:gd name="connsiteY7" fmla="*/ 0 h 2348311"/>
              <a:gd name="connsiteX0" fmla="*/ 0 w 8218018"/>
              <a:gd name="connsiteY0" fmla="*/ 0 h 2348311"/>
              <a:gd name="connsiteX1" fmla="*/ 7241025 w 8218018"/>
              <a:gd name="connsiteY1" fmla="*/ 0 h 2348311"/>
              <a:gd name="connsiteX2" fmla="*/ 8218018 w 8218018"/>
              <a:gd name="connsiteY2" fmla="*/ 389161 h 2348311"/>
              <a:gd name="connsiteX3" fmla="*/ 7922927 w 8218018"/>
              <a:gd name="connsiteY3" fmla="*/ 977104 h 2348311"/>
              <a:gd name="connsiteX4" fmla="*/ 6506204 w 8218018"/>
              <a:gd name="connsiteY4" fmla="*/ 2348311 h 2348311"/>
              <a:gd name="connsiteX5" fmla="*/ 910830 w 8218018"/>
              <a:gd name="connsiteY5" fmla="*/ 2342842 h 2348311"/>
              <a:gd name="connsiteX6" fmla="*/ 0 w 8218018"/>
              <a:gd name="connsiteY6" fmla="*/ 2051718 h 2348311"/>
              <a:gd name="connsiteX7" fmla="*/ 0 w 8218018"/>
              <a:gd name="connsiteY7" fmla="*/ 0 h 2348311"/>
              <a:gd name="connsiteX0" fmla="*/ 0 w 7922927"/>
              <a:gd name="connsiteY0" fmla="*/ 0 h 2348311"/>
              <a:gd name="connsiteX1" fmla="*/ 7241025 w 7922927"/>
              <a:gd name="connsiteY1" fmla="*/ 0 h 2348311"/>
              <a:gd name="connsiteX2" fmla="*/ 7922927 w 7922927"/>
              <a:gd name="connsiteY2" fmla="*/ 977104 h 2348311"/>
              <a:gd name="connsiteX3" fmla="*/ 6506204 w 7922927"/>
              <a:gd name="connsiteY3" fmla="*/ 2348311 h 2348311"/>
              <a:gd name="connsiteX4" fmla="*/ 910830 w 7922927"/>
              <a:gd name="connsiteY4" fmla="*/ 2342842 h 2348311"/>
              <a:gd name="connsiteX5" fmla="*/ 0 w 7922927"/>
              <a:gd name="connsiteY5" fmla="*/ 2051718 h 2348311"/>
              <a:gd name="connsiteX6" fmla="*/ 0 w 7922927"/>
              <a:gd name="connsiteY6" fmla="*/ 0 h 2348311"/>
              <a:gd name="connsiteX0" fmla="*/ 0 w 8131510"/>
              <a:gd name="connsiteY0" fmla="*/ 0 h 2348311"/>
              <a:gd name="connsiteX1" fmla="*/ 7241025 w 8131510"/>
              <a:gd name="connsiteY1" fmla="*/ 0 h 2348311"/>
              <a:gd name="connsiteX2" fmla="*/ 8131510 w 8131510"/>
              <a:gd name="connsiteY2" fmla="*/ 780156 h 2348311"/>
              <a:gd name="connsiteX3" fmla="*/ 6506204 w 8131510"/>
              <a:gd name="connsiteY3" fmla="*/ 2348311 h 2348311"/>
              <a:gd name="connsiteX4" fmla="*/ 910830 w 8131510"/>
              <a:gd name="connsiteY4" fmla="*/ 2342842 h 2348311"/>
              <a:gd name="connsiteX5" fmla="*/ 0 w 8131510"/>
              <a:gd name="connsiteY5" fmla="*/ 2051718 h 2348311"/>
              <a:gd name="connsiteX6" fmla="*/ 0 w 8131510"/>
              <a:gd name="connsiteY6" fmla="*/ 0 h 2348311"/>
              <a:gd name="connsiteX0" fmla="*/ 0 w 8131510"/>
              <a:gd name="connsiteY0" fmla="*/ 0 h 2362379"/>
              <a:gd name="connsiteX1" fmla="*/ 7241025 w 8131510"/>
              <a:gd name="connsiteY1" fmla="*/ 0 h 2362379"/>
              <a:gd name="connsiteX2" fmla="*/ 8131510 w 8131510"/>
              <a:gd name="connsiteY2" fmla="*/ 780156 h 2362379"/>
              <a:gd name="connsiteX3" fmla="*/ 6650054 w 8131510"/>
              <a:gd name="connsiteY3" fmla="*/ 2362379 h 2362379"/>
              <a:gd name="connsiteX4" fmla="*/ 910830 w 8131510"/>
              <a:gd name="connsiteY4" fmla="*/ 2342842 h 2362379"/>
              <a:gd name="connsiteX5" fmla="*/ 0 w 8131510"/>
              <a:gd name="connsiteY5" fmla="*/ 2051718 h 2362379"/>
              <a:gd name="connsiteX6" fmla="*/ 0 w 8131510"/>
              <a:gd name="connsiteY6" fmla="*/ 0 h 2362379"/>
              <a:gd name="connsiteX0" fmla="*/ 0 w 8059585"/>
              <a:gd name="connsiteY0" fmla="*/ 0 h 2362379"/>
              <a:gd name="connsiteX1" fmla="*/ 7241025 w 8059585"/>
              <a:gd name="connsiteY1" fmla="*/ 0 h 2362379"/>
              <a:gd name="connsiteX2" fmla="*/ 8059585 w 8059585"/>
              <a:gd name="connsiteY2" fmla="*/ 730919 h 2362379"/>
              <a:gd name="connsiteX3" fmla="*/ 6650054 w 8059585"/>
              <a:gd name="connsiteY3" fmla="*/ 2362379 h 2362379"/>
              <a:gd name="connsiteX4" fmla="*/ 910830 w 8059585"/>
              <a:gd name="connsiteY4" fmla="*/ 2342842 h 2362379"/>
              <a:gd name="connsiteX5" fmla="*/ 0 w 8059585"/>
              <a:gd name="connsiteY5" fmla="*/ 2051718 h 2362379"/>
              <a:gd name="connsiteX6" fmla="*/ 0 w 8059585"/>
              <a:gd name="connsiteY6" fmla="*/ 0 h 2362379"/>
              <a:gd name="connsiteX0" fmla="*/ 0 w 8059585"/>
              <a:gd name="connsiteY0" fmla="*/ 0 h 2362379"/>
              <a:gd name="connsiteX1" fmla="*/ 7241025 w 8059585"/>
              <a:gd name="connsiteY1" fmla="*/ 0 h 2362379"/>
              <a:gd name="connsiteX2" fmla="*/ 8059585 w 8059585"/>
              <a:gd name="connsiteY2" fmla="*/ 730919 h 2362379"/>
              <a:gd name="connsiteX3" fmla="*/ 7519100 w 8059585"/>
              <a:gd name="connsiteY3" fmla="*/ 1369387 h 2362379"/>
              <a:gd name="connsiteX4" fmla="*/ 6650054 w 8059585"/>
              <a:gd name="connsiteY4" fmla="*/ 2362379 h 2362379"/>
              <a:gd name="connsiteX5" fmla="*/ 910830 w 8059585"/>
              <a:gd name="connsiteY5" fmla="*/ 2342842 h 2362379"/>
              <a:gd name="connsiteX6" fmla="*/ 0 w 8059585"/>
              <a:gd name="connsiteY6" fmla="*/ 2051718 h 2362379"/>
              <a:gd name="connsiteX7" fmla="*/ 0 w 8059585"/>
              <a:gd name="connsiteY7" fmla="*/ 0 h 2362379"/>
              <a:gd name="connsiteX0" fmla="*/ 0 w 8059585"/>
              <a:gd name="connsiteY0" fmla="*/ 0 h 2362379"/>
              <a:gd name="connsiteX1" fmla="*/ 7241025 w 8059585"/>
              <a:gd name="connsiteY1" fmla="*/ 0 h 2362379"/>
              <a:gd name="connsiteX2" fmla="*/ 8059585 w 8059585"/>
              <a:gd name="connsiteY2" fmla="*/ 730919 h 2362379"/>
              <a:gd name="connsiteX3" fmla="*/ 7548320 w 8059585"/>
              <a:gd name="connsiteY3" fmla="*/ 1617037 h 2362379"/>
              <a:gd name="connsiteX4" fmla="*/ 6650054 w 8059585"/>
              <a:gd name="connsiteY4" fmla="*/ 2362379 h 2362379"/>
              <a:gd name="connsiteX5" fmla="*/ 910830 w 8059585"/>
              <a:gd name="connsiteY5" fmla="*/ 2342842 h 2362379"/>
              <a:gd name="connsiteX6" fmla="*/ 0 w 8059585"/>
              <a:gd name="connsiteY6" fmla="*/ 2051718 h 2362379"/>
              <a:gd name="connsiteX7" fmla="*/ 0 w 8059585"/>
              <a:gd name="connsiteY7" fmla="*/ 0 h 2362379"/>
              <a:gd name="connsiteX0" fmla="*/ 0 w 7874528"/>
              <a:gd name="connsiteY0" fmla="*/ 0 h 2362379"/>
              <a:gd name="connsiteX1" fmla="*/ 7241025 w 7874528"/>
              <a:gd name="connsiteY1" fmla="*/ 0 h 2362379"/>
              <a:gd name="connsiteX2" fmla="*/ 7874528 w 7874528"/>
              <a:gd name="connsiteY2" fmla="*/ 626144 h 2362379"/>
              <a:gd name="connsiteX3" fmla="*/ 7548320 w 7874528"/>
              <a:gd name="connsiteY3" fmla="*/ 1617037 h 2362379"/>
              <a:gd name="connsiteX4" fmla="*/ 6650054 w 7874528"/>
              <a:gd name="connsiteY4" fmla="*/ 2362379 h 2362379"/>
              <a:gd name="connsiteX5" fmla="*/ 910830 w 7874528"/>
              <a:gd name="connsiteY5" fmla="*/ 2342842 h 2362379"/>
              <a:gd name="connsiteX6" fmla="*/ 0 w 7874528"/>
              <a:gd name="connsiteY6" fmla="*/ 2051718 h 2362379"/>
              <a:gd name="connsiteX7" fmla="*/ 0 w 7874528"/>
              <a:gd name="connsiteY7" fmla="*/ 0 h 2362379"/>
              <a:gd name="connsiteX0" fmla="*/ 0 w 7874528"/>
              <a:gd name="connsiteY0" fmla="*/ 0 h 2362379"/>
              <a:gd name="connsiteX1" fmla="*/ 7241025 w 7874528"/>
              <a:gd name="connsiteY1" fmla="*/ 0 h 2362379"/>
              <a:gd name="connsiteX2" fmla="*/ 7874528 w 7874528"/>
              <a:gd name="connsiteY2" fmla="*/ 626144 h 2362379"/>
              <a:gd name="connsiteX3" fmla="*/ 7665198 w 7874528"/>
              <a:gd name="connsiteY3" fmla="*/ 1531312 h 2362379"/>
              <a:gd name="connsiteX4" fmla="*/ 6650054 w 7874528"/>
              <a:gd name="connsiteY4" fmla="*/ 2362379 h 2362379"/>
              <a:gd name="connsiteX5" fmla="*/ 910830 w 7874528"/>
              <a:gd name="connsiteY5" fmla="*/ 2342842 h 2362379"/>
              <a:gd name="connsiteX6" fmla="*/ 0 w 7874528"/>
              <a:gd name="connsiteY6" fmla="*/ 2051718 h 2362379"/>
              <a:gd name="connsiteX7" fmla="*/ 0 w 7874528"/>
              <a:gd name="connsiteY7" fmla="*/ 0 h 2362379"/>
              <a:gd name="connsiteX0" fmla="*/ 0 w 7874528"/>
              <a:gd name="connsiteY0" fmla="*/ 0 h 2362379"/>
              <a:gd name="connsiteX1" fmla="*/ 7241025 w 7874528"/>
              <a:gd name="connsiteY1" fmla="*/ 0 h 2362379"/>
              <a:gd name="connsiteX2" fmla="*/ 7874528 w 7874528"/>
              <a:gd name="connsiteY2" fmla="*/ 626144 h 2362379"/>
              <a:gd name="connsiteX3" fmla="*/ 7470401 w 7874528"/>
              <a:gd name="connsiteY3" fmla="*/ 1502737 h 2362379"/>
              <a:gd name="connsiteX4" fmla="*/ 6650054 w 7874528"/>
              <a:gd name="connsiteY4" fmla="*/ 2362379 h 2362379"/>
              <a:gd name="connsiteX5" fmla="*/ 910830 w 7874528"/>
              <a:gd name="connsiteY5" fmla="*/ 2342842 h 2362379"/>
              <a:gd name="connsiteX6" fmla="*/ 0 w 7874528"/>
              <a:gd name="connsiteY6" fmla="*/ 2051718 h 2362379"/>
              <a:gd name="connsiteX7" fmla="*/ 0 w 7874528"/>
              <a:gd name="connsiteY7" fmla="*/ 0 h 2362379"/>
              <a:gd name="connsiteX0" fmla="*/ 0 w 7470401"/>
              <a:gd name="connsiteY0" fmla="*/ 0 h 2362379"/>
              <a:gd name="connsiteX1" fmla="*/ 7241025 w 7470401"/>
              <a:gd name="connsiteY1" fmla="*/ 0 h 2362379"/>
              <a:gd name="connsiteX2" fmla="*/ 7079757 w 7470401"/>
              <a:gd name="connsiteY2" fmla="*/ 664244 h 2362379"/>
              <a:gd name="connsiteX3" fmla="*/ 7470401 w 7470401"/>
              <a:gd name="connsiteY3" fmla="*/ 1502737 h 2362379"/>
              <a:gd name="connsiteX4" fmla="*/ 6650054 w 7470401"/>
              <a:gd name="connsiteY4" fmla="*/ 2362379 h 2362379"/>
              <a:gd name="connsiteX5" fmla="*/ 910830 w 7470401"/>
              <a:gd name="connsiteY5" fmla="*/ 2342842 h 2362379"/>
              <a:gd name="connsiteX6" fmla="*/ 0 w 7470401"/>
              <a:gd name="connsiteY6" fmla="*/ 2051718 h 2362379"/>
              <a:gd name="connsiteX7" fmla="*/ 0 w 7470401"/>
              <a:gd name="connsiteY7" fmla="*/ 0 h 2362379"/>
              <a:gd name="connsiteX0" fmla="*/ 0 w 7470401"/>
              <a:gd name="connsiteY0" fmla="*/ 0 h 2362379"/>
              <a:gd name="connsiteX1" fmla="*/ 7241025 w 7470401"/>
              <a:gd name="connsiteY1" fmla="*/ 0 h 2362379"/>
              <a:gd name="connsiteX2" fmla="*/ 7070018 w 7470401"/>
              <a:gd name="connsiteY2" fmla="*/ 797594 h 2362379"/>
              <a:gd name="connsiteX3" fmla="*/ 7470401 w 7470401"/>
              <a:gd name="connsiteY3" fmla="*/ 1502737 h 2362379"/>
              <a:gd name="connsiteX4" fmla="*/ 6650054 w 7470401"/>
              <a:gd name="connsiteY4" fmla="*/ 2362379 h 2362379"/>
              <a:gd name="connsiteX5" fmla="*/ 910830 w 7470401"/>
              <a:gd name="connsiteY5" fmla="*/ 2342842 h 2362379"/>
              <a:gd name="connsiteX6" fmla="*/ 0 w 7470401"/>
              <a:gd name="connsiteY6" fmla="*/ 2051718 h 2362379"/>
              <a:gd name="connsiteX7" fmla="*/ 0 w 7470401"/>
              <a:gd name="connsiteY7" fmla="*/ 0 h 2362379"/>
              <a:gd name="connsiteX0" fmla="*/ 0 w 7470401"/>
              <a:gd name="connsiteY0" fmla="*/ 0 h 2362379"/>
              <a:gd name="connsiteX1" fmla="*/ 7289725 w 7470401"/>
              <a:gd name="connsiteY1" fmla="*/ 0 h 2362379"/>
              <a:gd name="connsiteX2" fmla="*/ 7070018 w 7470401"/>
              <a:gd name="connsiteY2" fmla="*/ 797594 h 2362379"/>
              <a:gd name="connsiteX3" fmla="*/ 7470401 w 7470401"/>
              <a:gd name="connsiteY3" fmla="*/ 1502737 h 2362379"/>
              <a:gd name="connsiteX4" fmla="*/ 6650054 w 7470401"/>
              <a:gd name="connsiteY4" fmla="*/ 2362379 h 2362379"/>
              <a:gd name="connsiteX5" fmla="*/ 910830 w 7470401"/>
              <a:gd name="connsiteY5" fmla="*/ 2342842 h 2362379"/>
              <a:gd name="connsiteX6" fmla="*/ 0 w 7470401"/>
              <a:gd name="connsiteY6" fmla="*/ 2051718 h 2362379"/>
              <a:gd name="connsiteX7" fmla="*/ 0 w 7470401"/>
              <a:gd name="connsiteY7" fmla="*/ 0 h 2362379"/>
              <a:gd name="connsiteX0" fmla="*/ 0 w 7470401"/>
              <a:gd name="connsiteY0" fmla="*/ 0 h 2362379"/>
              <a:gd name="connsiteX1" fmla="*/ 7289725 w 7470401"/>
              <a:gd name="connsiteY1" fmla="*/ 0 h 2362379"/>
              <a:gd name="connsiteX2" fmla="*/ 7070018 w 7470401"/>
              <a:gd name="connsiteY2" fmla="*/ 797594 h 2362379"/>
              <a:gd name="connsiteX3" fmla="*/ 7470401 w 7470401"/>
              <a:gd name="connsiteY3" fmla="*/ 1502737 h 2362379"/>
              <a:gd name="connsiteX4" fmla="*/ 6533176 w 7470401"/>
              <a:gd name="connsiteY4" fmla="*/ 2362379 h 2362379"/>
              <a:gd name="connsiteX5" fmla="*/ 910830 w 7470401"/>
              <a:gd name="connsiteY5" fmla="*/ 2342842 h 2362379"/>
              <a:gd name="connsiteX6" fmla="*/ 0 w 7470401"/>
              <a:gd name="connsiteY6" fmla="*/ 2051718 h 2362379"/>
              <a:gd name="connsiteX7" fmla="*/ 0 w 7470401"/>
              <a:gd name="connsiteY7" fmla="*/ 0 h 2362379"/>
              <a:gd name="connsiteX0" fmla="*/ 0 w 7470401"/>
              <a:gd name="connsiteY0" fmla="*/ 0 h 2362379"/>
              <a:gd name="connsiteX1" fmla="*/ 7289725 w 7470401"/>
              <a:gd name="connsiteY1" fmla="*/ 0 h 2362379"/>
              <a:gd name="connsiteX2" fmla="*/ 7130311 w 7470401"/>
              <a:gd name="connsiteY2" fmla="*/ 816314 h 2362379"/>
              <a:gd name="connsiteX3" fmla="*/ 7470401 w 7470401"/>
              <a:gd name="connsiteY3" fmla="*/ 1502737 h 2362379"/>
              <a:gd name="connsiteX4" fmla="*/ 6533176 w 7470401"/>
              <a:gd name="connsiteY4" fmla="*/ 2362379 h 2362379"/>
              <a:gd name="connsiteX5" fmla="*/ 910830 w 7470401"/>
              <a:gd name="connsiteY5" fmla="*/ 2342842 h 2362379"/>
              <a:gd name="connsiteX6" fmla="*/ 0 w 7470401"/>
              <a:gd name="connsiteY6" fmla="*/ 2051718 h 2362379"/>
              <a:gd name="connsiteX7" fmla="*/ 0 w 7470401"/>
              <a:gd name="connsiteY7" fmla="*/ 0 h 2362379"/>
              <a:gd name="connsiteX0" fmla="*/ 0 w 7344789"/>
              <a:gd name="connsiteY0" fmla="*/ 0 h 2362379"/>
              <a:gd name="connsiteX1" fmla="*/ 7289725 w 7344789"/>
              <a:gd name="connsiteY1" fmla="*/ 0 h 2362379"/>
              <a:gd name="connsiteX2" fmla="*/ 7130311 w 7344789"/>
              <a:gd name="connsiteY2" fmla="*/ 816314 h 2362379"/>
              <a:gd name="connsiteX3" fmla="*/ 7344789 w 7344789"/>
              <a:gd name="connsiteY3" fmla="*/ 2220338 h 2362379"/>
              <a:gd name="connsiteX4" fmla="*/ 6533176 w 7344789"/>
              <a:gd name="connsiteY4" fmla="*/ 2362379 h 2362379"/>
              <a:gd name="connsiteX5" fmla="*/ 910830 w 7344789"/>
              <a:gd name="connsiteY5" fmla="*/ 2342842 h 2362379"/>
              <a:gd name="connsiteX6" fmla="*/ 0 w 7344789"/>
              <a:gd name="connsiteY6" fmla="*/ 2051718 h 2362379"/>
              <a:gd name="connsiteX7" fmla="*/ 0 w 7344789"/>
              <a:gd name="connsiteY7" fmla="*/ 0 h 2362379"/>
              <a:gd name="connsiteX0" fmla="*/ 0 w 7430205"/>
              <a:gd name="connsiteY0" fmla="*/ 0 h 2362379"/>
              <a:gd name="connsiteX1" fmla="*/ 7289725 w 7430205"/>
              <a:gd name="connsiteY1" fmla="*/ 0 h 2362379"/>
              <a:gd name="connsiteX2" fmla="*/ 7130311 w 7430205"/>
              <a:gd name="connsiteY2" fmla="*/ 816314 h 2362379"/>
              <a:gd name="connsiteX3" fmla="*/ 7430205 w 7430205"/>
              <a:gd name="connsiteY3" fmla="*/ 2120498 h 2362379"/>
              <a:gd name="connsiteX4" fmla="*/ 6533176 w 7430205"/>
              <a:gd name="connsiteY4" fmla="*/ 2362379 h 2362379"/>
              <a:gd name="connsiteX5" fmla="*/ 910830 w 7430205"/>
              <a:gd name="connsiteY5" fmla="*/ 2342842 h 2362379"/>
              <a:gd name="connsiteX6" fmla="*/ 0 w 7430205"/>
              <a:gd name="connsiteY6" fmla="*/ 2051718 h 2362379"/>
              <a:gd name="connsiteX7" fmla="*/ 0 w 7430205"/>
              <a:gd name="connsiteY7" fmla="*/ 0 h 2362379"/>
              <a:gd name="connsiteX0" fmla="*/ 0 w 7430205"/>
              <a:gd name="connsiteY0" fmla="*/ 0 h 2356139"/>
              <a:gd name="connsiteX1" fmla="*/ 7289725 w 7430205"/>
              <a:gd name="connsiteY1" fmla="*/ 0 h 2356139"/>
              <a:gd name="connsiteX2" fmla="*/ 7130311 w 7430205"/>
              <a:gd name="connsiteY2" fmla="*/ 816314 h 2356139"/>
              <a:gd name="connsiteX3" fmla="*/ 7430205 w 7430205"/>
              <a:gd name="connsiteY3" fmla="*/ 2120498 h 2356139"/>
              <a:gd name="connsiteX4" fmla="*/ 6839669 w 7430205"/>
              <a:gd name="connsiteY4" fmla="*/ 2356139 h 2356139"/>
              <a:gd name="connsiteX5" fmla="*/ 910830 w 7430205"/>
              <a:gd name="connsiteY5" fmla="*/ 2342842 h 2356139"/>
              <a:gd name="connsiteX6" fmla="*/ 0 w 7430205"/>
              <a:gd name="connsiteY6" fmla="*/ 2051718 h 2356139"/>
              <a:gd name="connsiteX7" fmla="*/ 0 w 7430205"/>
              <a:gd name="connsiteY7" fmla="*/ 0 h 2356139"/>
              <a:gd name="connsiteX0" fmla="*/ 0 w 7430205"/>
              <a:gd name="connsiteY0" fmla="*/ 0 h 2356139"/>
              <a:gd name="connsiteX1" fmla="*/ 7289725 w 7430205"/>
              <a:gd name="connsiteY1" fmla="*/ 0 h 2356139"/>
              <a:gd name="connsiteX2" fmla="*/ 7130311 w 7430205"/>
              <a:gd name="connsiteY2" fmla="*/ 816314 h 2356139"/>
              <a:gd name="connsiteX3" fmla="*/ 7430205 w 7430205"/>
              <a:gd name="connsiteY3" fmla="*/ 2120498 h 2356139"/>
              <a:gd name="connsiteX4" fmla="*/ 6839669 w 7430205"/>
              <a:gd name="connsiteY4" fmla="*/ 2356139 h 2356139"/>
              <a:gd name="connsiteX5" fmla="*/ 910830 w 7430205"/>
              <a:gd name="connsiteY5" fmla="*/ 2342842 h 2356139"/>
              <a:gd name="connsiteX6" fmla="*/ 130636 w 7430205"/>
              <a:gd name="connsiteY6" fmla="*/ 2282599 h 2356139"/>
              <a:gd name="connsiteX7" fmla="*/ 0 w 7430205"/>
              <a:gd name="connsiteY7" fmla="*/ 0 h 2356139"/>
              <a:gd name="connsiteX0" fmla="*/ 0 w 7430205"/>
              <a:gd name="connsiteY0" fmla="*/ 0 h 2356139"/>
              <a:gd name="connsiteX1" fmla="*/ 7289725 w 7430205"/>
              <a:gd name="connsiteY1" fmla="*/ 0 h 2356139"/>
              <a:gd name="connsiteX2" fmla="*/ 7130311 w 7430205"/>
              <a:gd name="connsiteY2" fmla="*/ 816314 h 2356139"/>
              <a:gd name="connsiteX3" fmla="*/ 7430205 w 7430205"/>
              <a:gd name="connsiteY3" fmla="*/ 2120498 h 2356139"/>
              <a:gd name="connsiteX4" fmla="*/ 6839669 w 7430205"/>
              <a:gd name="connsiteY4" fmla="*/ 2356139 h 2356139"/>
              <a:gd name="connsiteX5" fmla="*/ 910830 w 7430205"/>
              <a:gd name="connsiteY5" fmla="*/ 2342842 h 2356139"/>
              <a:gd name="connsiteX6" fmla="*/ 130636 w 7430205"/>
              <a:gd name="connsiteY6" fmla="*/ 2282599 h 2356139"/>
              <a:gd name="connsiteX7" fmla="*/ 0 w 7430205"/>
              <a:gd name="connsiteY7" fmla="*/ 0 h 2356139"/>
              <a:gd name="connsiteX0" fmla="*/ 541801 w 7972006"/>
              <a:gd name="connsiteY0" fmla="*/ 0 h 2356139"/>
              <a:gd name="connsiteX1" fmla="*/ 7831526 w 7972006"/>
              <a:gd name="connsiteY1" fmla="*/ 0 h 2356139"/>
              <a:gd name="connsiteX2" fmla="*/ 7672112 w 7972006"/>
              <a:gd name="connsiteY2" fmla="*/ 816314 h 2356139"/>
              <a:gd name="connsiteX3" fmla="*/ 7972006 w 7972006"/>
              <a:gd name="connsiteY3" fmla="*/ 2120498 h 2356139"/>
              <a:gd name="connsiteX4" fmla="*/ 7381470 w 7972006"/>
              <a:gd name="connsiteY4" fmla="*/ 2356139 h 2356139"/>
              <a:gd name="connsiteX5" fmla="*/ 1452631 w 7972006"/>
              <a:gd name="connsiteY5" fmla="*/ 2342842 h 2356139"/>
              <a:gd name="connsiteX6" fmla="*/ 672437 w 7972006"/>
              <a:gd name="connsiteY6" fmla="*/ 2282599 h 2356139"/>
              <a:gd name="connsiteX7" fmla="*/ 550870 w 7972006"/>
              <a:gd name="connsiteY7" fmla="*/ 590619 h 2356139"/>
              <a:gd name="connsiteX8" fmla="*/ 541801 w 7972006"/>
              <a:gd name="connsiteY8" fmla="*/ 0 h 2356139"/>
              <a:gd name="connsiteX0" fmla="*/ 0 w 7430205"/>
              <a:gd name="connsiteY0" fmla="*/ 0 h 2356139"/>
              <a:gd name="connsiteX1" fmla="*/ 7289725 w 7430205"/>
              <a:gd name="connsiteY1" fmla="*/ 0 h 2356139"/>
              <a:gd name="connsiteX2" fmla="*/ 7130311 w 7430205"/>
              <a:gd name="connsiteY2" fmla="*/ 816314 h 2356139"/>
              <a:gd name="connsiteX3" fmla="*/ 7430205 w 7430205"/>
              <a:gd name="connsiteY3" fmla="*/ 2120498 h 2356139"/>
              <a:gd name="connsiteX4" fmla="*/ 6839669 w 7430205"/>
              <a:gd name="connsiteY4" fmla="*/ 2356139 h 2356139"/>
              <a:gd name="connsiteX5" fmla="*/ 910830 w 7430205"/>
              <a:gd name="connsiteY5" fmla="*/ 2342842 h 2356139"/>
              <a:gd name="connsiteX6" fmla="*/ 130636 w 7430205"/>
              <a:gd name="connsiteY6" fmla="*/ 2282599 h 2356139"/>
              <a:gd name="connsiteX7" fmla="*/ 9069 w 7430205"/>
              <a:gd name="connsiteY7" fmla="*/ 590619 h 2356139"/>
              <a:gd name="connsiteX8" fmla="*/ 0 w 7430205"/>
              <a:gd name="connsiteY8" fmla="*/ 0 h 2356139"/>
              <a:gd name="connsiteX0" fmla="*/ 0 w 7430205"/>
              <a:gd name="connsiteY0" fmla="*/ 0 h 2356139"/>
              <a:gd name="connsiteX1" fmla="*/ 7289725 w 7430205"/>
              <a:gd name="connsiteY1" fmla="*/ 0 h 2356139"/>
              <a:gd name="connsiteX2" fmla="*/ 7130311 w 7430205"/>
              <a:gd name="connsiteY2" fmla="*/ 816314 h 2356139"/>
              <a:gd name="connsiteX3" fmla="*/ 7430205 w 7430205"/>
              <a:gd name="connsiteY3" fmla="*/ 2120498 h 2356139"/>
              <a:gd name="connsiteX4" fmla="*/ 6839669 w 7430205"/>
              <a:gd name="connsiteY4" fmla="*/ 2356139 h 2356139"/>
              <a:gd name="connsiteX5" fmla="*/ 910830 w 7430205"/>
              <a:gd name="connsiteY5" fmla="*/ 2342842 h 2356139"/>
              <a:gd name="connsiteX6" fmla="*/ 130636 w 7430205"/>
              <a:gd name="connsiteY6" fmla="*/ 2282599 h 2356139"/>
              <a:gd name="connsiteX7" fmla="*/ 280390 w 7430205"/>
              <a:gd name="connsiteY7" fmla="*/ 590619 h 2356139"/>
              <a:gd name="connsiteX8" fmla="*/ 0 w 7430205"/>
              <a:gd name="connsiteY8" fmla="*/ 0 h 2356139"/>
              <a:gd name="connsiteX0" fmla="*/ 74890 w 7505095"/>
              <a:gd name="connsiteY0" fmla="*/ 0 h 2356139"/>
              <a:gd name="connsiteX1" fmla="*/ 7364615 w 7505095"/>
              <a:gd name="connsiteY1" fmla="*/ 0 h 2356139"/>
              <a:gd name="connsiteX2" fmla="*/ 7205201 w 7505095"/>
              <a:gd name="connsiteY2" fmla="*/ 816314 h 2356139"/>
              <a:gd name="connsiteX3" fmla="*/ 7505095 w 7505095"/>
              <a:gd name="connsiteY3" fmla="*/ 2120498 h 2356139"/>
              <a:gd name="connsiteX4" fmla="*/ 6914559 w 7505095"/>
              <a:gd name="connsiteY4" fmla="*/ 2356139 h 2356139"/>
              <a:gd name="connsiteX5" fmla="*/ 985720 w 7505095"/>
              <a:gd name="connsiteY5" fmla="*/ 2342842 h 2356139"/>
              <a:gd name="connsiteX6" fmla="*/ 205526 w 7505095"/>
              <a:gd name="connsiteY6" fmla="*/ 2282599 h 2356139"/>
              <a:gd name="connsiteX7" fmla="*/ 3567 w 7505095"/>
              <a:gd name="connsiteY7" fmla="*/ 1121020 h 2356139"/>
              <a:gd name="connsiteX8" fmla="*/ 355280 w 7505095"/>
              <a:gd name="connsiteY8" fmla="*/ 590619 h 2356139"/>
              <a:gd name="connsiteX9" fmla="*/ 74890 w 7505095"/>
              <a:gd name="connsiteY9" fmla="*/ 0 h 2356139"/>
              <a:gd name="connsiteX0" fmla="*/ 74890 w 7505095"/>
              <a:gd name="connsiteY0" fmla="*/ 0 h 2356139"/>
              <a:gd name="connsiteX1" fmla="*/ 7364615 w 7505095"/>
              <a:gd name="connsiteY1" fmla="*/ 0 h 2356139"/>
              <a:gd name="connsiteX2" fmla="*/ 7205201 w 7505095"/>
              <a:gd name="connsiteY2" fmla="*/ 816314 h 2356139"/>
              <a:gd name="connsiteX3" fmla="*/ 7505095 w 7505095"/>
              <a:gd name="connsiteY3" fmla="*/ 2120498 h 2356139"/>
              <a:gd name="connsiteX4" fmla="*/ 6914559 w 7505095"/>
              <a:gd name="connsiteY4" fmla="*/ 2356139 h 2356139"/>
              <a:gd name="connsiteX5" fmla="*/ 985720 w 7505095"/>
              <a:gd name="connsiteY5" fmla="*/ 2342842 h 2356139"/>
              <a:gd name="connsiteX6" fmla="*/ 205526 w 7505095"/>
              <a:gd name="connsiteY6" fmla="*/ 2282599 h 2356139"/>
              <a:gd name="connsiteX7" fmla="*/ 3567 w 7505095"/>
              <a:gd name="connsiteY7" fmla="*/ 1121020 h 2356139"/>
              <a:gd name="connsiteX8" fmla="*/ 355280 w 7505095"/>
              <a:gd name="connsiteY8" fmla="*/ 590619 h 2356139"/>
              <a:gd name="connsiteX9" fmla="*/ 74890 w 7505095"/>
              <a:gd name="connsiteY9" fmla="*/ 0 h 2356139"/>
              <a:gd name="connsiteX0" fmla="*/ 71323 w 7501528"/>
              <a:gd name="connsiteY0" fmla="*/ 0 h 2356139"/>
              <a:gd name="connsiteX1" fmla="*/ 7361048 w 7501528"/>
              <a:gd name="connsiteY1" fmla="*/ 0 h 2356139"/>
              <a:gd name="connsiteX2" fmla="*/ 7201634 w 7501528"/>
              <a:gd name="connsiteY2" fmla="*/ 816314 h 2356139"/>
              <a:gd name="connsiteX3" fmla="*/ 7501528 w 7501528"/>
              <a:gd name="connsiteY3" fmla="*/ 2120498 h 2356139"/>
              <a:gd name="connsiteX4" fmla="*/ 6910992 w 7501528"/>
              <a:gd name="connsiteY4" fmla="*/ 2356139 h 2356139"/>
              <a:gd name="connsiteX5" fmla="*/ 982153 w 7501528"/>
              <a:gd name="connsiteY5" fmla="*/ 2342842 h 2356139"/>
              <a:gd name="connsiteX6" fmla="*/ 201959 w 7501528"/>
              <a:gd name="connsiteY6" fmla="*/ 2282599 h 2356139"/>
              <a:gd name="connsiteX7" fmla="*/ 0 w 7501528"/>
              <a:gd name="connsiteY7" fmla="*/ 1121020 h 2356139"/>
              <a:gd name="connsiteX8" fmla="*/ 351713 w 7501528"/>
              <a:gd name="connsiteY8" fmla="*/ 590619 h 2356139"/>
              <a:gd name="connsiteX9" fmla="*/ 71323 w 7501528"/>
              <a:gd name="connsiteY9" fmla="*/ 0 h 2356139"/>
              <a:gd name="connsiteX0" fmla="*/ 71323 w 7501528"/>
              <a:gd name="connsiteY0" fmla="*/ 0 h 2356139"/>
              <a:gd name="connsiteX1" fmla="*/ 7361048 w 7501528"/>
              <a:gd name="connsiteY1" fmla="*/ 0 h 2356139"/>
              <a:gd name="connsiteX2" fmla="*/ 7201634 w 7501528"/>
              <a:gd name="connsiteY2" fmla="*/ 816314 h 2356139"/>
              <a:gd name="connsiteX3" fmla="*/ 7501528 w 7501528"/>
              <a:gd name="connsiteY3" fmla="*/ 2120498 h 2356139"/>
              <a:gd name="connsiteX4" fmla="*/ 6910992 w 7501528"/>
              <a:gd name="connsiteY4" fmla="*/ 2356139 h 2356139"/>
              <a:gd name="connsiteX5" fmla="*/ 982153 w 7501528"/>
              <a:gd name="connsiteY5" fmla="*/ 2342842 h 2356139"/>
              <a:gd name="connsiteX6" fmla="*/ 201959 w 7501528"/>
              <a:gd name="connsiteY6" fmla="*/ 2282599 h 2356139"/>
              <a:gd name="connsiteX7" fmla="*/ 0 w 7501528"/>
              <a:gd name="connsiteY7" fmla="*/ 1121020 h 2356139"/>
              <a:gd name="connsiteX8" fmla="*/ 200979 w 7501528"/>
              <a:gd name="connsiteY8" fmla="*/ 590619 h 2356139"/>
              <a:gd name="connsiteX9" fmla="*/ 71323 w 7501528"/>
              <a:gd name="connsiteY9" fmla="*/ 0 h 2356139"/>
              <a:gd name="connsiteX0" fmla="*/ 71323 w 7501528"/>
              <a:gd name="connsiteY0" fmla="*/ 0 h 2356139"/>
              <a:gd name="connsiteX1" fmla="*/ 7361048 w 7501528"/>
              <a:gd name="connsiteY1" fmla="*/ 0 h 2356139"/>
              <a:gd name="connsiteX2" fmla="*/ 7201634 w 7501528"/>
              <a:gd name="connsiteY2" fmla="*/ 816314 h 2356139"/>
              <a:gd name="connsiteX3" fmla="*/ 7501528 w 7501528"/>
              <a:gd name="connsiteY3" fmla="*/ 2120498 h 2356139"/>
              <a:gd name="connsiteX4" fmla="*/ 6910992 w 7501528"/>
              <a:gd name="connsiteY4" fmla="*/ 2356139 h 2356139"/>
              <a:gd name="connsiteX5" fmla="*/ 982153 w 7501528"/>
              <a:gd name="connsiteY5" fmla="*/ 2342842 h 2356139"/>
              <a:gd name="connsiteX6" fmla="*/ 201959 w 7501528"/>
              <a:gd name="connsiteY6" fmla="*/ 2320039 h 2356139"/>
              <a:gd name="connsiteX7" fmla="*/ 0 w 7501528"/>
              <a:gd name="connsiteY7" fmla="*/ 1121020 h 2356139"/>
              <a:gd name="connsiteX8" fmla="*/ 200979 w 7501528"/>
              <a:gd name="connsiteY8" fmla="*/ 590619 h 2356139"/>
              <a:gd name="connsiteX9" fmla="*/ 71323 w 7501528"/>
              <a:gd name="connsiteY9" fmla="*/ 0 h 2356139"/>
              <a:gd name="connsiteX0" fmla="*/ 71323 w 7501528"/>
              <a:gd name="connsiteY0" fmla="*/ 0 h 2356139"/>
              <a:gd name="connsiteX1" fmla="*/ 7361048 w 7501528"/>
              <a:gd name="connsiteY1" fmla="*/ 0 h 2356139"/>
              <a:gd name="connsiteX2" fmla="*/ 7201634 w 7501528"/>
              <a:gd name="connsiteY2" fmla="*/ 816314 h 2356139"/>
              <a:gd name="connsiteX3" fmla="*/ 7501528 w 7501528"/>
              <a:gd name="connsiteY3" fmla="*/ 2120498 h 2356139"/>
              <a:gd name="connsiteX4" fmla="*/ 6910992 w 7501528"/>
              <a:gd name="connsiteY4" fmla="*/ 2356139 h 2356139"/>
              <a:gd name="connsiteX5" fmla="*/ 201959 w 7501528"/>
              <a:gd name="connsiteY5" fmla="*/ 2320039 h 2356139"/>
              <a:gd name="connsiteX6" fmla="*/ 0 w 7501528"/>
              <a:gd name="connsiteY6" fmla="*/ 1121020 h 2356139"/>
              <a:gd name="connsiteX7" fmla="*/ 200979 w 7501528"/>
              <a:gd name="connsiteY7" fmla="*/ 590619 h 2356139"/>
              <a:gd name="connsiteX8" fmla="*/ 71323 w 7501528"/>
              <a:gd name="connsiteY8" fmla="*/ 0 h 2356139"/>
              <a:gd name="connsiteX0" fmla="*/ 71323 w 7501528"/>
              <a:gd name="connsiteY0" fmla="*/ 0 h 2356139"/>
              <a:gd name="connsiteX1" fmla="*/ 7361048 w 7501528"/>
              <a:gd name="connsiteY1" fmla="*/ 0 h 2356139"/>
              <a:gd name="connsiteX2" fmla="*/ 7201634 w 7501528"/>
              <a:gd name="connsiteY2" fmla="*/ 816314 h 2356139"/>
              <a:gd name="connsiteX3" fmla="*/ 7501528 w 7501528"/>
              <a:gd name="connsiteY3" fmla="*/ 2120498 h 2356139"/>
              <a:gd name="connsiteX4" fmla="*/ 6910992 w 7501528"/>
              <a:gd name="connsiteY4" fmla="*/ 2356139 h 2356139"/>
              <a:gd name="connsiteX5" fmla="*/ 156739 w 7501528"/>
              <a:gd name="connsiteY5" fmla="*/ 2348119 h 2356139"/>
              <a:gd name="connsiteX6" fmla="*/ 0 w 7501528"/>
              <a:gd name="connsiteY6" fmla="*/ 1121020 h 2356139"/>
              <a:gd name="connsiteX7" fmla="*/ 200979 w 7501528"/>
              <a:gd name="connsiteY7" fmla="*/ 590619 h 2356139"/>
              <a:gd name="connsiteX8" fmla="*/ 71323 w 7501528"/>
              <a:gd name="connsiteY8" fmla="*/ 0 h 23561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501528" h="2356139">
                <a:moveTo>
                  <a:pt x="71323" y="0"/>
                </a:moveTo>
                <a:lnTo>
                  <a:pt x="7361048" y="0"/>
                </a:lnTo>
                <a:lnTo>
                  <a:pt x="7201634" y="816314"/>
                </a:lnTo>
                <a:lnTo>
                  <a:pt x="7501528" y="2120498"/>
                </a:lnTo>
                <a:lnTo>
                  <a:pt x="6910992" y="2356139"/>
                </a:lnTo>
                <a:lnTo>
                  <a:pt x="156739" y="2348119"/>
                </a:lnTo>
                <a:lnTo>
                  <a:pt x="0" y="1121020"/>
                </a:lnTo>
                <a:lnTo>
                  <a:pt x="200979" y="590619"/>
                </a:lnTo>
                <a:lnTo>
                  <a:pt x="71323" y="0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1599765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</p:cBhvr>
                                      <p:by x="35000" y="35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4.81481E-6 L -0.20417 -0.0393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208" y="-196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FA8417A-52FB-4F38-84BC-D851BF8539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4181" y="1589834"/>
            <a:ext cx="6458237" cy="4581737"/>
          </a:xfrm>
          <a:prstGeom prst="rect">
            <a:avLst/>
          </a:prstGeom>
        </p:spPr>
      </p:pic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D3A644F7-A9D7-499E-9054-3B9D1AD349C4}"/>
              </a:ext>
            </a:extLst>
          </p:cNvPr>
          <p:cNvSpPr txBox="1">
            <a:spLocks/>
          </p:cNvSpPr>
          <p:nvPr/>
        </p:nvSpPr>
        <p:spPr>
          <a:xfrm>
            <a:off x="684150" y="1640909"/>
            <a:ext cx="9619909" cy="50191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42" indent="-171442" algn="l" defTabSz="685766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2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07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090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2974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856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39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22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0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85766" rtl="0" eaLnBrk="1" fontAlgn="auto" latinLnBrk="0" hangingPunct="1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2D43E5E-5D08-4E1D-88B6-6476AED0945C}"/>
              </a:ext>
            </a:extLst>
          </p:cNvPr>
          <p:cNvSpPr txBox="1">
            <a:spLocks noChangeArrowheads="1"/>
          </p:cNvSpPr>
          <p:nvPr/>
        </p:nvSpPr>
        <p:spPr>
          <a:xfrm>
            <a:off x="254246" y="423089"/>
            <a:ext cx="8101013" cy="92392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68576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1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685734">
              <a:spcAft>
                <a:spcPts val="600"/>
              </a:spcAft>
              <a:defRPr/>
            </a:pPr>
            <a:r>
              <a:rPr lang="zh-CN" altLang="en-US" sz="4000" dirty="0">
                <a:solidFill>
                  <a:srgbClr val="000000"/>
                </a:solidFill>
                <a:latin typeface="Arial"/>
                <a:ea typeface="微软雅黑"/>
              </a:rPr>
              <a:t>练</a:t>
            </a:r>
            <a:r>
              <a:rPr lang="zh-CN" altLang="en-US" sz="3200" dirty="0">
                <a:solidFill>
                  <a:srgbClr val="0000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习</a:t>
            </a:r>
            <a:endParaRPr lang="en-US" altLang="zh-CN" sz="3200" dirty="0">
              <a:solidFill>
                <a:srgbClr val="000000"/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defTabSz="685734">
              <a:spcAft>
                <a:spcPts val="600"/>
              </a:spcAft>
              <a:defRPr/>
            </a:pPr>
            <a:r>
              <a:rPr lang="en-US" altLang="zh-CN" sz="3200" dirty="0">
                <a:solidFill>
                  <a:srgbClr val="0000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Practice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9D4C0F8-F171-43DD-8CAA-1149A89C9A30}"/>
              </a:ext>
            </a:extLst>
          </p:cNvPr>
          <p:cNvGrpSpPr/>
          <p:nvPr/>
        </p:nvGrpSpPr>
        <p:grpSpPr>
          <a:xfrm>
            <a:off x="0" y="1487680"/>
            <a:ext cx="4958687" cy="5153201"/>
            <a:chOff x="832513" y="1465082"/>
            <a:chExt cx="10188054" cy="515320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3AB9142-7A79-4124-9AD2-E79BAA1D93C7}"/>
                </a:ext>
              </a:extLst>
            </p:cNvPr>
            <p:cNvSpPr txBox="1"/>
            <p:nvPr/>
          </p:nvSpPr>
          <p:spPr>
            <a:xfrm>
              <a:off x="1045237" y="1522840"/>
              <a:ext cx="9913265" cy="4708981"/>
            </a:xfrm>
            <a:prstGeom prst="rect">
              <a:avLst/>
            </a:prstGeom>
            <a:noFill/>
            <a:ln w="127000">
              <a:noFill/>
            </a:ln>
          </p:spPr>
          <p:txBody>
            <a:bodyPr wrap="square">
              <a:spAutoFit/>
            </a:bodyPr>
            <a:lstStyle/>
            <a:p>
              <a:pPr>
                <a:spcBef>
                  <a:spcPts val="1200"/>
                </a:spcBef>
              </a:pPr>
              <a:r>
                <a:rPr kumimoji="0" lang="zh-CN" altLang="en-US" sz="20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2FA7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仿宋" panose="02010600040101010101" pitchFamily="2" charset="-122"/>
                  <a:cs typeface="Times New Roman" panose="02020603050405020304" pitchFamily="18" charset="0"/>
                </a:rPr>
                <a:t>作为学校</a:t>
              </a: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2FA7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仿宋" panose="02010600040101010101" pitchFamily="2" charset="-122"/>
                  <a:cs typeface="Times New Roman" panose="02020603050405020304" pitchFamily="18" charset="0"/>
                </a:rPr>
                <a:t>的员工，我可以为工作中所产生的办公、差旅等费用申请报销，以便我不必个人为此类活动付费。</a:t>
              </a:r>
              <a:endPara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2FA7"/>
                </a:solidFill>
                <a:effectLst/>
                <a:uLnTx/>
                <a:uFillTx/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12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仿宋" panose="02010600040101010101" pitchFamily="2" charset="-122"/>
                  <a:cs typeface="Times New Roman" panose="02020603050405020304" pitchFamily="18" charset="0"/>
                </a:rPr>
                <a:t>这个“费用报销”的用户故事包括以下步骤：</a:t>
              </a:r>
              <a:endPara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endParaRPr>
            </a:p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1200"/>
                </a:spcBef>
                <a:spcAft>
                  <a:spcPts val="0"/>
                </a:spcAft>
                <a:buClrTx/>
                <a:buSzTx/>
                <a:buFont typeface="Times New Roman" panose="02020603050405020304" pitchFamily="18" charset="0"/>
                <a:buChar char="‣"/>
                <a:tabLst/>
                <a:defRPr/>
              </a:pP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仿宋" panose="02010600040101010101" pitchFamily="2" charset="-122"/>
                  <a:cs typeface="Times New Roman" panose="02020603050405020304" pitchFamily="18" charset="0"/>
                </a:rPr>
                <a:t>员工提交费用报销报告</a:t>
              </a:r>
              <a:endPara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endParaRPr>
            </a:p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1200"/>
                </a:spcBef>
                <a:spcAft>
                  <a:spcPts val="0"/>
                </a:spcAft>
                <a:buClrTx/>
                <a:buSzTx/>
                <a:buFont typeface="Times New Roman" panose="02020603050405020304" pitchFamily="18" charset="0"/>
                <a:buChar char="‣"/>
                <a:tabLst/>
                <a:defRPr/>
              </a:pP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仿宋" panose="02010600040101010101" pitchFamily="2" charset="-122"/>
                  <a:cs typeface="Times New Roman" panose="02020603050405020304" pitchFamily="18" charset="0"/>
                </a:rPr>
                <a:t>员工的经理审核并批准</a:t>
              </a: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仿宋" panose="02010600040101010101" pitchFamily="2" charset="-122"/>
                  <a:cs typeface="Times New Roman" panose="02020603050405020304" pitchFamily="18" charset="0"/>
                </a:rPr>
                <a:t>/</a:t>
              </a: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仿宋" panose="02010600040101010101" pitchFamily="2" charset="-122"/>
                  <a:cs typeface="Times New Roman" panose="02020603050405020304" pitchFamily="18" charset="0"/>
                </a:rPr>
                <a:t>拒绝报告</a:t>
              </a:r>
              <a:endPara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endParaRPr>
            </a:p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1200"/>
                </a:spcBef>
                <a:spcAft>
                  <a:spcPts val="0"/>
                </a:spcAft>
                <a:buClrTx/>
                <a:buSzTx/>
                <a:buFont typeface="Times New Roman" panose="02020603050405020304" pitchFamily="18" charset="0"/>
                <a:buChar char="‣"/>
                <a:tabLst/>
                <a:defRPr/>
              </a:pP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仿宋" panose="02010600040101010101" pitchFamily="2" charset="-122"/>
                  <a:cs typeface="Times New Roman" panose="02020603050405020304" pitchFamily="18" charset="0"/>
                </a:rPr>
                <a:t>财务主管审核并批准</a:t>
              </a: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仿宋" panose="02010600040101010101" pitchFamily="2" charset="-122"/>
                  <a:cs typeface="Times New Roman" panose="02020603050405020304" pitchFamily="18" charset="0"/>
                </a:rPr>
                <a:t>/</a:t>
              </a: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仿宋" panose="02010600040101010101" pitchFamily="2" charset="-122"/>
                  <a:cs typeface="Times New Roman" panose="02020603050405020304" pitchFamily="18" charset="0"/>
                </a:rPr>
                <a:t>拒绝报告</a:t>
              </a:r>
              <a:endPara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endParaRPr>
            </a:p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1200"/>
                </a:spcBef>
                <a:spcAft>
                  <a:spcPts val="0"/>
                </a:spcAft>
                <a:buClrTx/>
                <a:buSzTx/>
                <a:buFont typeface="Times New Roman" panose="02020603050405020304" pitchFamily="18" charset="0"/>
                <a:buChar char="‣"/>
                <a:tabLst/>
                <a:defRPr/>
              </a:pP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仿宋" panose="02010600040101010101" pitchFamily="2" charset="-122"/>
                  <a:cs typeface="Times New Roman" panose="02020603050405020304" pitchFamily="18" charset="0"/>
                </a:rPr>
                <a:t>银行向员工的银行账户付款</a:t>
              </a:r>
              <a:endPara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endParaRPr>
            </a:p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1200"/>
                </a:spcBef>
                <a:spcAft>
                  <a:spcPts val="0"/>
                </a:spcAft>
                <a:buClrTx/>
                <a:buSzTx/>
                <a:buFont typeface="Times New Roman" panose="02020603050405020304" pitchFamily="18" charset="0"/>
                <a:buChar char="‣"/>
                <a:tabLst/>
                <a:defRPr/>
              </a:pP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仿宋" panose="02010600040101010101" pitchFamily="2" charset="-122"/>
                  <a:cs typeface="Times New Roman" panose="02020603050405020304" pitchFamily="18" charset="0"/>
                </a:rPr>
                <a:t>每次报告被拒绝时，员工可以编辑更新并重新提交报告。审查过程从他</a:t>
              </a: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仿宋" panose="02010600040101010101" pitchFamily="2" charset="-122"/>
                  <a:cs typeface="Times New Roman" panose="02020603050405020304" pitchFamily="18" charset="0"/>
                </a:rPr>
                <a:t>/</a:t>
              </a: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仿宋" panose="02010600040101010101" pitchFamily="2" charset="-122"/>
                  <a:cs typeface="Times New Roman" panose="02020603050405020304" pitchFamily="18" charset="0"/>
                </a:rPr>
                <a:t>她的经理重新开始。</a:t>
              </a:r>
              <a:endPara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3" name="矩形 15">
              <a:extLst>
                <a:ext uri="{FF2B5EF4-FFF2-40B4-BE49-F238E27FC236}">
                  <a16:creationId xmlns:a16="http://schemas.microsoft.com/office/drawing/2014/main" id="{59169443-B289-465C-918A-03DC01471998}"/>
                </a:ext>
              </a:extLst>
            </p:cNvPr>
            <p:cNvSpPr/>
            <p:nvPr/>
          </p:nvSpPr>
          <p:spPr>
            <a:xfrm>
              <a:off x="832513" y="1465082"/>
              <a:ext cx="10188054" cy="5153201"/>
            </a:xfrm>
            <a:custGeom>
              <a:avLst/>
              <a:gdLst>
                <a:gd name="connsiteX0" fmla="*/ 0 w 8218018"/>
                <a:gd name="connsiteY0" fmla="*/ 0 h 2342842"/>
                <a:gd name="connsiteX1" fmla="*/ 7241025 w 8218018"/>
                <a:gd name="connsiteY1" fmla="*/ 0 h 2342842"/>
                <a:gd name="connsiteX2" fmla="*/ 8218018 w 8218018"/>
                <a:gd name="connsiteY2" fmla="*/ 389161 h 2342842"/>
                <a:gd name="connsiteX3" fmla="*/ 8218018 w 8218018"/>
                <a:gd name="connsiteY3" fmla="*/ 2341278 h 2342842"/>
                <a:gd name="connsiteX4" fmla="*/ 910830 w 8218018"/>
                <a:gd name="connsiteY4" fmla="*/ 2342842 h 2342842"/>
                <a:gd name="connsiteX5" fmla="*/ 0 w 8218018"/>
                <a:gd name="connsiteY5" fmla="*/ 2051718 h 2342842"/>
                <a:gd name="connsiteX6" fmla="*/ 0 w 8218018"/>
                <a:gd name="connsiteY6" fmla="*/ 0 h 2342842"/>
                <a:gd name="connsiteX0" fmla="*/ 0 w 8218018"/>
                <a:gd name="connsiteY0" fmla="*/ 0 h 2342842"/>
                <a:gd name="connsiteX1" fmla="*/ 7241025 w 8218018"/>
                <a:gd name="connsiteY1" fmla="*/ 0 h 2342842"/>
                <a:gd name="connsiteX2" fmla="*/ 8218018 w 8218018"/>
                <a:gd name="connsiteY2" fmla="*/ 389161 h 2342842"/>
                <a:gd name="connsiteX3" fmla="*/ 8217820 w 8218018"/>
                <a:gd name="connsiteY3" fmla="*/ 1286593 h 2342842"/>
                <a:gd name="connsiteX4" fmla="*/ 8218018 w 8218018"/>
                <a:gd name="connsiteY4" fmla="*/ 2341278 h 2342842"/>
                <a:gd name="connsiteX5" fmla="*/ 910830 w 8218018"/>
                <a:gd name="connsiteY5" fmla="*/ 2342842 h 2342842"/>
                <a:gd name="connsiteX6" fmla="*/ 0 w 8218018"/>
                <a:gd name="connsiteY6" fmla="*/ 2051718 h 2342842"/>
                <a:gd name="connsiteX7" fmla="*/ 0 w 8218018"/>
                <a:gd name="connsiteY7" fmla="*/ 0 h 2342842"/>
                <a:gd name="connsiteX0" fmla="*/ 0 w 8218018"/>
                <a:gd name="connsiteY0" fmla="*/ 0 h 2348311"/>
                <a:gd name="connsiteX1" fmla="*/ 7241025 w 8218018"/>
                <a:gd name="connsiteY1" fmla="*/ 0 h 2348311"/>
                <a:gd name="connsiteX2" fmla="*/ 8218018 w 8218018"/>
                <a:gd name="connsiteY2" fmla="*/ 389161 h 2348311"/>
                <a:gd name="connsiteX3" fmla="*/ 8217820 w 8218018"/>
                <a:gd name="connsiteY3" fmla="*/ 1286593 h 2348311"/>
                <a:gd name="connsiteX4" fmla="*/ 6506204 w 8218018"/>
                <a:gd name="connsiteY4" fmla="*/ 2348311 h 2348311"/>
                <a:gd name="connsiteX5" fmla="*/ 910830 w 8218018"/>
                <a:gd name="connsiteY5" fmla="*/ 2342842 h 2348311"/>
                <a:gd name="connsiteX6" fmla="*/ 0 w 8218018"/>
                <a:gd name="connsiteY6" fmla="*/ 2051718 h 2348311"/>
                <a:gd name="connsiteX7" fmla="*/ 0 w 8218018"/>
                <a:gd name="connsiteY7" fmla="*/ 0 h 2348311"/>
                <a:gd name="connsiteX0" fmla="*/ 0 w 8218018"/>
                <a:gd name="connsiteY0" fmla="*/ 0 h 2348311"/>
                <a:gd name="connsiteX1" fmla="*/ 7241025 w 8218018"/>
                <a:gd name="connsiteY1" fmla="*/ 0 h 2348311"/>
                <a:gd name="connsiteX2" fmla="*/ 8218018 w 8218018"/>
                <a:gd name="connsiteY2" fmla="*/ 389161 h 2348311"/>
                <a:gd name="connsiteX3" fmla="*/ 7922927 w 8218018"/>
                <a:gd name="connsiteY3" fmla="*/ 977104 h 2348311"/>
                <a:gd name="connsiteX4" fmla="*/ 6506204 w 8218018"/>
                <a:gd name="connsiteY4" fmla="*/ 2348311 h 2348311"/>
                <a:gd name="connsiteX5" fmla="*/ 910830 w 8218018"/>
                <a:gd name="connsiteY5" fmla="*/ 2342842 h 2348311"/>
                <a:gd name="connsiteX6" fmla="*/ 0 w 8218018"/>
                <a:gd name="connsiteY6" fmla="*/ 2051718 h 2348311"/>
                <a:gd name="connsiteX7" fmla="*/ 0 w 8218018"/>
                <a:gd name="connsiteY7" fmla="*/ 0 h 2348311"/>
                <a:gd name="connsiteX0" fmla="*/ 0 w 7922927"/>
                <a:gd name="connsiteY0" fmla="*/ 0 h 2348311"/>
                <a:gd name="connsiteX1" fmla="*/ 7241025 w 7922927"/>
                <a:gd name="connsiteY1" fmla="*/ 0 h 2348311"/>
                <a:gd name="connsiteX2" fmla="*/ 7922927 w 7922927"/>
                <a:gd name="connsiteY2" fmla="*/ 977104 h 2348311"/>
                <a:gd name="connsiteX3" fmla="*/ 6506204 w 7922927"/>
                <a:gd name="connsiteY3" fmla="*/ 2348311 h 2348311"/>
                <a:gd name="connsiteX4" fmla="*/ 910830 w 7922927"/>
                <a:gd name="connsiteY4" fmla="*/ 2342842 h 2348311"/>
                <a:gd name="connsiteX5" fmla="*/ 0 w 7922927"/>
                <a:gd name="connsiteY5" fmla="*/ 2051718 h 2348311"/>
                <a:gd name="connsiteX6" fmla="*/ 0 w 7922927"/>
                <a:gd name="connsiteY6" fmla="*/ 0 h 2348311"/>
                <a:gd name="connsiteX0" fmla="*/ 0 w 8131510"/>
                <a:gd name="connsiteY0" fmla="*/ 0 h 2348311"/>
                <a:gd name="connsiteX1" fmla="*/ 7241025 w 8131510"/>
                <a:gd name="connsiteY1" fmla="*/ 0 h 2348311"/>
                <a:gd name="connsiteX2" fmla="*/ 8131510 w 8131510"/>
                <a:gd name="connsiteY2" fmla="*/ 780156 h 2348311"/>
                <a:gd name="connsiteX3" fmla="*/ 6506204 w 8131510"/>
                <a:gd name="connsiteY3" fmla="*/ 2348311 h 2348311"/>
                <a:gd name="connsiteX4" fmla="*/ 910830 w 8131510"/>
                <a:gd name="connsiteY4" fmla="*/ 2342842 h 2348311"/>
                <a:gd name="connsiteX5" fmla="*/ 0 w 8131510"/>
                <a:gd name="connsiteY5" fmla="*/ 2051718 h 2348311"/>
                <a:gd name="connsiteX6" fmla="*/ 0 w 8131510"/>
                <a:gd name="connsiteY6" fmla="*/ 0 h 2348311"/>
                <a:gd name="connsiteX0" fmla="*/ 0 w 8131510"/>
                <a:gd name="connsiteY0" fmla="*/ 0 h 2362379"/>
                <a:gd name="connsiteX1" fmla="*/ 7241025 w 8131510"/>
                <a:gd name="connsiteY1" fmla="*/ 0 h 2362379"/>
                <a:gd name="connsiteX2" fmla="*/ 8131510 w 8131510"/>
                <a:gd name="connsiteY2" fmla="*/ 780156 h 2362379"/>
                <a:gd name="connsiteX3" fmla="*/ 6650054 w 8131510"/>
                <a:gd name="connsiteY3" fmla="*/ 2362379 h 2362379"/>
                <a:gd name="connsiteX4" fmla="*/ 910830 w 8131510"/>
                <a:gd name="connsiteY4" fmla="*/ 2342842 h 2362379"/>
                <a:gd name="connsiteX5" fmla="*/ 0 w 8131510"/>
                <a:gd name="connsiteY5" fmla="*/ 2051718 h 2362379"/>
                <a:gd name="connsiteX6" fmla="*/ 0 w 8131510"/>
                <a:gd name="connsiteY6" fmla="*/ 0 h 2362379"/>
                <a:gd name="connsiteX0" fmla="*/ 0 w 8059585"/>
                <a:gd name="connsiteY0" fmla="*/ 0 h 2362379"/>
                <a:gd name="connsiteX1" fmla="*/ 7241025 w 8059585"/>
                <a:gd name="connsiteY1" fmla="*/ 0 h 2362379"/>
                <a:gd name="connsiteX2" fmla="*/ 8059585 w 8059585"/>
                <a:gd name="connsiteY2" fmla="*/ 730919 h 2362379"/>
                <a:gd name="connsiteX3" fmla="*/ 6650054 w 8059585"/>
                <a:gd name="connsiteY3" fmla="*/ 2362379 h 2362379"/>
                <a:gd name="connsiteX4" fmla="*/ 910830 w 8059585"/>
                <a:gd name="connsiteY4" fmla="*/ 2342842 h 2362379"/>
                <a:gd name="connsiteX5" fmla="*/ 0 w 8059585"/>
                <a:gd name="connsiteY5" fmla="*/ 2051718 h 2362379"/>
                <a:gd name="connsiteX6" fmla="*/ 0 w 8059585"/>
                <a:gd name="connsiteY6" fmla="*/ 0 h 2362379"/>
                <a:gd name="connsiteX0" fmla="*/ 0 w 8059585"/>
                <a:gd name="connsiteY0" fmla="*/ 0 h 2362379"/>
                <a:gd name="connsiteX1" fmla="*/ 7241025 w 8059585"/>
                <a:gd name="connsiteY1" fmla="*/ 0 h 2362379"/>
                <a:gd name="connsiteX2" fmla="*/ 8059585 w 8059585"/>
                <a:gd name="connsiteY2" fmla="*/ 730919 h 2362379"/>
                <a:gd name="connsiteX3" fmla="*/ 7519100 w 8059585"/>
                <a:gd name="connsiteY3" fmla="*/ 1369387 h 2362379"/>
                <a:gd name="connsiteX4" fmla="*/ 6650054 w 8059585"/>
                <a:gd name="connsiteY4" fmla="*/ 2362379 h 2362379"/>
                <a:gd name="connsiteX5" fmla="*/ 910830 w 8059585"/>
                <a:gd name="connsiteY5" fmla="*/ 2342842 h 2362379"/>
                <a:gd name="connsiteX6" fmla="*/ 0 w 8059585"/>
                <a:gd name="connsiteY6" fmla="*/ 2051718 h 2362379"/>
                <a:gd name="connsiteX7" fmla="*/ 0 w 8059585"/>
                <a:gd name="connsiteY7" fmla="*/ 0 h 2362379"/>
                <a:gd name="connsiteX0" fmla="*/ 0 w 8059585"/>
                <a:gd name="connsiteY0" fmla="*/ 0 h 2362379"/>
                <a:gd name="connsiteX1" fmla="*/ 7241025 w 8059585"/>
                <a:gd name="connsiteY1" fmla="*/ 0 h 2362379"/>
                <a:gd name="connsiteX2" fmla="*/ 8059585 w 8059585"/>
                <a:gd name="connsiteY2" fmla="*/ 730919 h 2362379"/>
                <a:gd name="connsiteX3" fmla="*/ 7548320 w 8059585"/>
                <a:gd name="connsiteY3" fmla="*/ 1617037 h 2362379"/>
                <a:gd name="connsiteX4" fmla="*/ 6650054 w 8059585"/>
                <a:gd name="connsiteY4" fmla="*/ 2362379 h 2362379"/>
                <a:gd name="connsiteX5" fmla="*/ 910830 w 8059585"/>
                <a:gd name="connsiteY5" fmla="*/ 2342842 h 2362379"/>
                <a:gd name="connsiteX6" fmla="*/ 0 w 8059585"/>
                <a:gd name="connsiteY6" fmla="*/ 2051718 h 2362379"/>
                <a:gd name="connsiteX7" fmla="*/ 0 w 8059585"/>
                <a:gd name="connsiteY7" fmla="*/ 0 h 2362379"/>
                <a:gd name="connsiteX0" fmla="*/ 0 w 7874528"/>
                <a:gd name="connsiteY0" fmla="*/ 0 h 2362379"/>
                <a:gd name="connsiteX1" fmla="*/ 7241025 w 7874528"/>
                <a:gd name="connsiteY1" fmla="*/ 0 h 2362379"/>
                <a:gd name="connsiteX2" fmla="*/ 7874528 w 7874528"/>
                <a:gd name="connsiteY2" fmla="*/ 626144 h 2362379"/>
                <a:gd name="connsiteX3" fmla="*/ 7548320 w 7874528"/>
                <a:gd name="connsiteY3" fmla="*/ 1617037 h 2362379"/>
                <a:gd name="connsiteX4" fmla="*/ 6650054 w 7874528"/>
                <a:gd name="connsiteY4" fmla="*/ 2362379 h 2362379"/>
                <a:gd name="connsiteX5" fmla="*/ 910830 w 7874528"/>
                <a:gd name="connsiteY5" fmla="*/ 2342842 h 2362379"/>
                <a:gd name="connsiteX6" fmla="*/ 0 w 7874528"/>
                <a:gd name="connsiteY6" fmla="*/ 2051718 h 2362379"/>
                <a:gd name="connsiteX7" fmla="*/ 0 w 7874528"/>
                <a:gd name="connsiteY7" fmla="*/ 0 h 2362379"/>
                <a:gd name="connsiteX0" fmla="*/ 0 w 7874528"/>
                <a:gd name="connsiteY0" fmla="*/ 0 h 2362379"/>
                <a:gd name="connsiteX1" fmla="*/ 7241025 w 7874528"/>
                <a:gd name="connsiteY1" fmla="*/ 0 h 2362379"/>
                <a:gd name="connsiteX2" fmla="*/ 7874528 w 7874528"/>
                <a:gd name="connsiteY2" fmla="*/ 626144 h 2362379"/>
                <a:gd name="connsiteX3" fmla="*/ 7665198 w 7874528"/>
                <a:gd name="connsiteY3" fmla="*/ 1531312 h 2362379"/>
                <a:gd name="connsiteX4" fmla="*/ 6650054 w 7874528"/>
                <a:gd name="connsiteY4" fmla="*/ 2362379 h 2362379"/>
                <a:gd name="connsiteX5" fmla="*/ 910830 w 7874528"/>
                <a:gd name="connsiteY5" fmla="*/ 2342842 h 2362379"/>
                <a:gd name="connsiteX6" fmla="*/ 0 w 7874528"/>
                <a:gd name="connsiteY6" fmla="*/ 2051718 h 2362379"/>
                <a:gd name="connsiteX7" fmla="*/ 0 w 7874528"/>
                <a:gd name="connsiteY7" fmla="*/ 0 h 2362379"/>
                <a:gd name="connsiteX0" fmla="*/ 0 w 7874528"/>
                <a:gd name="connsiteY0" fmla="*/ 0 h 2362379"/>
                <a:gd name="connsiteX1" fmla="*/ 7241025 w 7874528"/>
                <a:gd name="connsiteY1" fmla="*/ 0 h 2362379"/>
                <a:gd name="connsiteX2" fmla="*/ 7874528 w 7874528"/>
                <a:gd name="connsiteY2" fmla="*/ 626144 h 2362379"/>
                <a:gd name="connsiteX3" fmla="*/ 7470401 w 7874528"/>
                <a:gd name="connsiteY3" fmla="*/ 1502737 h 2362379"/>
                <a:gd name="connsiteX4" fmla="*/ 6650054 w 7874528"/>
                <a:gd name="connsiteY4" fmla="*/ 2362379 h 2362379"/>
                <a:gd name="connsiteX5" fmla="*/ 910830 w 7874528"/>
                <a:gd name="connsiteY5" fmla="*/ 2342842 h 2362379"/>
                <a:gd name="connsiteX6" fmla="*/ 0 w 7874528"/>
                <a:gd name="connsiteY6" fmla="*/ 2051718 h 2362379"/>
                <a:gd name="connsiteX7" fmla="*/ 0 w 7874528"/>
                <a:gd name="connsiteY7" fmla="*/ 0 h 2362379"/>
                <a:gd name="connsiteX0" fmla="*/ 0 w 7470401"/>
                <a:gd name="connsiteY0" fmla="*/ 0 h 2362379"/>
                <a:gd name="connsiteX1" fmla="*/ 7241025 w 7470401"/>
                <a:gd name="connsiteY1" fmla="*/ 0 h 2362379"/>
                <a:gd name="connsiteX2" fmla="*/ 7079757 w 7470401"/>
                <a:gd name="connsiteY2" fmla="*/ 664244 h 2362379"/>
                <a:gd name="connsiteX3" fmla="*/ 7470401 w 7470401"/>
                <a:gd name="connsiteY3" fmla="*/ 1502737 h 2362379"/>
                <a:gd name="connsiteX4" fmla="*/ 6650054 w 7470401"/>
                <a:gd name="connsiteY4" fmla="*/ 2362379 h 2362379"/>
                <a:gd name="connsiteX5" fmla="*/ 910830 w 7470401"/>
                <a:gd name="connsiteY5" fmla="*/ 2342842 h 2362379"/>
                <a:gd name="connsiteX6" fmla="*/ 0 w 7470401"/>
                <a:gd name="connsiteY6" fmla="*/ 2051718 h 2362379"/>
                <a:gd name="connsiteX7" fmla="*/ 0 w 7470401"/>
                <a:gd name="connsiteY7" fmla="*/ 0 h 2362379"/>
                <a:gd name="connsiteX0" fmla="*/ 0 w 7470401"/>
                <a:gd name="connsiteY0" fmla="*/ 0 h 2362379"/>
                <a:gd name="connsiteX1" fmla="*/ 7241025 w 7470401"/>
                <a:gd name="connsiteY1" fmla="*/ 0 h 2362379"/>
                <a:gd name="connsiteX2" fmla="*/ 7070018 w 7470401"/>
                <a:gd name="connsiteY2" fmla="*/ 797594 h 2362379"/>
                <a:gd name="connsiteX3" fmla="*/ 7470401 w 7470401"/>
                <a:gd name="connsiteY3" fmla="*/ 1502737 h 2362379"/>
                <a:gd name="connsiteX4" fmla="*/ 6650054 w 7470401"/>
                <a:gd name="connsiteY4" fmla="*/ 2362379 h 2362379"/>
                <a:gd name="connsiteX5" fmla="*/ 910830 w 7470401"/>
                <a:gd name="connsiteY5" fmla="*/ 2342842 h 2362379"/>
                <a:gd name="connsiteX6" fmla="*/ 0 w 7470401"/>
                <a:gd name="connsiteY6" fmla="*/ 2051718 h 2362379"/>
                <a:gd name="connsiteX7" fmla="*/ 0 w 7470401"/>
                <a:gd name="connsiteY7" fmla="*/ 0 h 2362379"/>
                <a:gd name="connsiteX0" fmla="*/ 0 w 7470401"/>
                <a:gd name="connsiteY0" fmla="*/ 0 h 2362379"/>
                <a:gd name="connsiteX1" fmla="*/ 7289725 w 7470401"/>
                <a:gd name="connsiteY1" fmla="*/ 0 h 2362379"/>
                <a:gd name="connsiteX2" fmla="*/ 7070018 w 7470401"/>
                <a:gd name="connsiteY2" fmla="*/ 797594 h 2362379"/>
                <a:gd name="connsiteX3" fmla="*/ 7470401 w 7470401"/>
                <a:gd name="connsiteY3" fmla="*/ 1502737 h 2362379"/>
                <a:gd name="connsiteX4" fmla="*/ 6650054 w 7470401"/>
                <a:gd name="connsiteY4" fmla="*/ 2362379 h 2362379"/>
                <a:gd name="connsiteX5" fmla="*/ 910830 w 7470401"/>
                <a:gd name="connsiteY5" fmla="*/ 2342842 h 2362379"/>
                <a:gd name="connsiteX6" fmla="*/ 0 w 7470401"/>
                <a:gd name="connsiteY6" fmla="*/ 2051718 h 2362379"/>
                <a:gd name="connsiteX7" fmla="*/ 0 w 7470401"/>
                <a:gd name="connsiteY7" fmla="*/ 0 h 2362379"/>
                <a:gd name="connsiteX0" fmla="*/ 0 w 7470401"/>
                <a:gd name="connsiteY0" fmla="*/ 0 h 2362379"/>
                <a:gd name="connsiteX1" fmla="*/ 7289725 w 7470401"/>
                <a:gd name="connsiteY1" fmla="*/ 0 h 2362379"/>
                <a:gd name="connsiteX2" fmla="*/ 7070018 w 7470401"/>
                <a:gd name="connsiteY2" fmla="*/ 797594 h 2362379"/>
                <a:gd name="connsiteX3" fmla="*/ 7470401 w 7470401"/>
                <a:gd name="connsiteY3" fmla="*/ 1502737 h 2362379"/>
                <a:gd name="connsiteX4" fmla="*/ 6533176 w 7470401"/>
                <a:gd name="connsiteY4" fmla="*/ 2362379 h 2362379"/>
                <a:gd name="connsiteX5" fmla="*/ 910830 w 7470401"/>
                <a:gd name="connsiteY5" fmla="*/ 2342842 h 2362379"/>
                <a:gd name="connsiteX6" fmla="*/ 0 w 7470401"/>
                <a:gd name="connsiteY6" fmla="*/ 2051718 h 2362379"/>
                <a:gd name="connsiteX7" fmla="*/ 0 w 7470401"/>
                <a:gd name="connsiteY7" fmla="*/ 0 h 2362379"/>
                <a:gd name="connsiteX0" fmla="*/ 0 w 7470401"/>
                <a:gd name="connsiteY0" fmla="*/ 0 h 2362379"/>
                <a:gd name="connsiteX1" fmla="*/ 7289725 w 7470401"/>
                <a:gd name="connsiteY1" fmla="*/ 0 h 2362379"/>
                <a:gd name="connsiteX2" fmla="*/ 7130311 w 7470401"/>
                <a:gd name="connsiteY2" fmla="*/ 816314 h 2362379"/>
                <a:gd name="connsiteX3" fmla="*/ 7470401 w 7470401"/>
                <a:gd name="connsiteY3" fmla="*/ 1502737 h 2362379"/>
                <a:gd name="connsiteX4" fmla="*/ 6533176 w 7470401"/>
                <a:gd name="connsiteY4" fmla="*/ 2362379 h 2362379"/>
                <a:gd name="connsiteX5" fmla="*/ 910830 w 7470401"/>
                <a:gd name="connsiteY5" fmla="*/ 2342842 h 2362379"/>
                <a:gd name="connsiteX6" fmla="*/ 0 w 7470401"/>
                <a:gd name="connsiteY6" fmla="*/ 2051718 h 2362379"/>
                <a:gd name="connsiteX7" fmla="*/ 0 w 7470401"/>
                <a:gd name="connsiteY7" fmla="*/ 0 h 2362379"/>
                <a:gd name="connsiteX0" fmla="*/ 0 w 7344789"/>
                <a:gd name="connsiteY0" fmla="*/ 0 h 2362379"/>
                <a:gd name="connsiteX1" fmla="*/ 7289725 w 7344789"/>
                <a:gd name="connsiteY1" fmla="*/ 0 h 2362379"/>
                <a:gd name="connsiteX2" fmla="*/ 7130311 w 7344789"/>
                <a:gd name="connsiteY2" fmla="*/ 816314 h 2362379"/>
                <a:gd name="connsiteX3" fmla="*/ 7344789 w 7344789"/>
                <a:gd name="connsiteY3" fmla="*/ 2220338 h 2362379"/>
                <a:gd name="connsiteX4" fmla="*/ 6533176 w 7344789"/>
                <a:gd name="connsiteY4" fmla="*/ 2362379 h 2362379"/>
                <a:gd name="connsiteX5" fmla="*/ 910830 w 7344789"/>
                <a:gd name="connsiteY5" fmla="*/ 2342842 h 2362379"/>
                <a:gd name="connsiteX6" fmla="*/ 0 w 7344789"/>
                <a:gd name="connsiteY6" fmla="*/ 2051718 h 2362379"/>
                <a:gd name="connsiteX7" fmla="*/ 0 w 7344789"/>
                <a:gd name="connsiteY7" fmla="*/ 0 h 2362379"/>
                <a:gd name="connsiteX0" fmla="*/ 0 w 7430205"/>
                <a:gd name="connsiteY0" fmla="*/ 0 h 2362379"/>
                <a:gd name="connsiteX1" fmla="*/ 7289725 w 7430205"/>
                <a:gd name="connsiteY1" fmla="*/ 0 h 2362379"/>
                <a:gd name="connsiteX2" fmla="*/ 7130311 w 7430205"/>
                <a:gd name="connsiteY2" fmla="*/ 816314 h 2362379"/>
                <a:gd name="connsiteX3" fmla="*/ 7430205 w 7430205"/>
                <a:gd name="connsiteY3" fmla="*/ 2120498 h 2362379"/>
                <a:gd name="connsiteX4" fmla="*/ 6533176 w 7430205"/>
                <a:gd name="connsiteY4" fmla="*/ 2362379 h 2362379"/>
                <a:gd name="connsiteX5" fmla="*/ 910830 w 7430205"/>
                <a:gd name="connsiteY5" fmla="*/ 2342842 h 2362379"/>
                <a:gd name="connsiteX6" fmla="*/ 0 w 7430205"/>
                <a:gd name="connsiteY6" fmla="*/ 2051718 h 2362379"/>
                <a:gd name="connsiteX7" fmla="*/ 0 w 7430205"/>
                <a:gd name="connsiteY7" fmla="*/ 0 h 2362379"/>
                <a:gd name="connsiteX0" fmla="*/ 0 w 7430205"/>
                <a:gd name="connsiteY0" fmla="*/ 0 h 2356139"/>
                <a:gd name="connsiteX1" fmla="*/ 7289725 w 7430205"/>
                <a:gd name="connsiteY1" fmla="*/ 0 h 2356139"/>
                <a:gd name="connsiteX2" fmla="*/ 7130311 w 7430205"/>
                <a:gd name="connsiteY2" fmla="*/ 816314 h 2356139"/>
                <a:gd name="connsiteX3" fmla="*/ 7430205 w 7430205"/>
                <a:gd name="connsiteY3" fmla="*/ 2120498 h 2356139"/>
                <a:gd name="connsiteX4" fmla="*/ 6839669 w 7430205"/>
                <a:gd name="connsiteY4" fmla="*/ 2356139 h 2356139"/>
                <a:gd name="connsiteX5" fmla="*/ 910830 w 7430205"/>
                <a:gd name="connsiteY5" fmla="*/ 2342842 h 2356139"/>
                <a:gd name="connsiteX6" fmla="*/ 0 w 7430205"/>
                <a:gd name="connsiteY6" fmla="*/ 2051718 h 2356139"/>
                <a:gd name="connsiteX7" fmla="*/ 0 w 7430205"/>
                <a:gd name="connsiteY7" fmla="*/ 0 h 2356139"/>
                <a:gd name="connsiteX0" fmla="*/ 0 w 7430205"/>
                <a:gd name="connsiteY0" fmla="*/ 0 h 2356139"/>
                <a:gd name="connsiteX1" fmla="*/ 7289725 w 7430205"/>
                <a:gd name="connsiteY1" fmla="*/ 0 h 2356139"/>
                <a:gd name="connsiteX2" fmla="*/ 7130311 w 7430205"/>
                <a:gd name="connsiteY2" fmla="*/ 816314 h 2356139"/>
                <a:gd name="connsiteX3" fmla="*/ 7430205 w 7430205"/>
                <a:gd name="connsiteY3" fmla="*/ 2120498 h 2356139"/>
                <a:gd name="connsiteX4" fmla="*/ 6839669 w 7430205"/>
                <a:gd name="connsiteY4" fmla="*/ 2356139 h 2356139"/>
                <a:gd name="connsiteX5" fmla="*/ 910830 w 7430205"/>
                <a:gd name="connsiteY5" fmla="*/ 2342842 h 2356139"/>
                <a:gd name="connsiteX6" fmla="*/ 130636 w 7430205"/>
                <a:gd name="connsiteY6" fmla="*/ 2282599 h 2356139"/>
                <a:gd name="connsiteX7" fmla="*/ 0 w 7430205"/>
                <a:gd name="connsiteY7" fmla="*/ 0 h 2356139"/>
                <a:gd name="connsiteX0" fmla="*/ 0 w 7430205"/>
                <a:gd name="connsiteY0" fmla="*/ 0 h 2356139"/>
                <a:gd name="connsiteX1" fmla="*/ 7289725 w 7430205"/>
                <a:gd name="connsiteY1" fmla="*/ 0 h 2356139"/>
                <a:gd name="connsiteX2" fmla="*/ 7130311 w 7430205"/>
                <a:gd name="connsiteY2" fmla="*/ 816314 h 2356139"/>
                <a:gd name="connsiteX3" fmla="*/ 7430205 w 7430205"/>
                <a:gd name="connsiteY3" fmla="*/ 2120498 h 2356139"/>
                <a:gd name="connsiteX4" fmla="*/ 6839669 w 7430205"/>
                <a:gd name="connsiteY4" fmla="*/ 2356139 h 2356139"/>
                <a:gd name="connsiteX5" fmla="*/ 910830 w 7430205"/>
                <a:gd name="connsiteY5" fmla="*/ 2342842 h 2356139"/>
                <a:gd name="connsiteX6" fmla="*/ 130636 w 7430205"/>
                <a:gd name="connsiteY6" fmla="*/ 2282599 h 2356139"/>
                <a:gd name="connsiteX7" fmla="*/ 0 w 7430205"/>
                <a:gd name="connsiteY7" fmla="*/ 0 h 2356139"/>
                <a:gd name="connsiteX0" fmla="*/ 541801 w 7972006"/>
                <a:gd name="connsiteY0" fmla="*/ 0 h 2356139"/>
                <a:gd name="connsiteX1" fmla="*/ 7831526 w 7972006"/>
                <a:gd name="connsiteY1" fmla="*/ 0 h 2356139"/>
                <a:gd name="connsiteX2" fmla="*/ 7672112 w 7972006"/>
                <a:gd name="connsiteY2" fmla="*/ 816314 h 2356139"/>
                <a:gd name="connsiteX3" fmla="*/ 7972006 w 7972006"/>
                <a:gd name="connsiteY3" fmla="*/ 2120498 h 2356139"/>
                <a:gd name="connsiteX4" fmla="*/ 7381470 w 7972006"/>
                <a:gd name="connsiteY4" fmla="*/ 2356139 h 2356139"/>
                <a:gd name="connsiteX5" fmla="*/ 1452631 w 7972006"/>
                <a:gd name="connsiteY5" fmla="*/ 2342842 h 2356139"/>
                <a:gd name="connsiteX6" fmla="*/ 672437 w 7972006"/>
                <a:gd name="connsiteY6" fmla="*/ 2282599 h 2356139"/>
                <a:gd name="connsiteX7" fmla="*/ 550870 w 7972006"/>
                <a:gd name="connsiteY7" fmla="*/ 590619 h 2356139"/>
                <a:gd name="connsiteX8" fmla="*/ 541801 w 7972006"/>
                <a:gd name="connsiteY8" fmla="*/ 0 h 2356139"/>
                <a:gd name="connsiteX0" fmla="*/ 0 w 7430205"/>
                <a:gd name="connsiteY0" fmla="*/ 0 h 2356139"/>
                <a:gd name="connsiteX1" fmla="*/ 7289725 w 7430205"/>
                <a:gd name="connsiteY1" fmla="*/ 0 h 2356139"/>
                <a:gd name="connsiteX2" fmla="*/ 7130311 w 7430205"/>
                <a:gd name="connsiteY2" fmla="*/ 816314 h 2356139"/>
                <a:gd name="connsiteX3" fmla="*/ 7430205 w 7430205"/>
                <a:gd name="connsiteY3" fmla="*/ 2120498 h 2356139"/>
                <a:gd name="connsiteX4" fmla="*/ 6839669 w 7430205"/>
                <a:gd name="connsiteY4" fmla="*/ 2356139 h 2356139"/>
                <a:gd name="connsiteX5" fmla="*/ 910830 w 7430205"/>
                <a:gd name="connsiteY5" fmla="*/ 2342842 h 2356139"/>
                <a:gd name="connsiteX6" fmla="*/ 130636 w 7430205"/>
                <a:gd name="connsiteY6" fmla="*/ 2282599 h 2356139"/>
                <a:gd name="connsiteX7" fmla="*/ 9069 w 7430205"/>
                <a:gd name="connsiteY7" fmla="*/ 590619 h 2356139"/>
                <a:gd name="connsiteX8" fmla="*/ 0 w 7430205"/>
                <a:gd name="connsiteY8" fmla="*/ 0 h 2356139"/>
                <a:gd name="connsiteX0" fmla="*/ 0 w 7430205"/>
                <a:gd name="connsiteY0" fmla="*/ 0 h 2356139"/>
                <a:gd name="connsiteX1" fmla="*/ 7289725 w 7430205"/>
                <a:gd name="connsiteY1" fmla="*/ 0 h 2356139"/>
                <a:gd name="connsiteX2" fmla="*/ 7130311 w 7430205"/>
                <a:gd name="connsiteY2" fmla="*/ 816314 h 2356139"/>
                <a:gd name="connsiteX3" fmla="*/ 7430205 w 7430205"/>
                <a:gd name="connsiteY3" fmla="*/ 2120498 h 2356139"/>
                <a:gd name="connsiteX4" fmla="*/ 6839669 w 7430205"/>
                <a:gd name="connsiteY4" fmla="*/ 2356139 h 2356139"/>
                <a:gd name="connsiteX5" fmla="*/ 910830 w 7430205"/>
                <a:gd name="connsiteY5" fmla="*/ 2342842 h 2356139"/>
                <a:gd name="connsiteX6" fmla="*/ 130636 w 7430205"/>
                <a:gd name="connsiteY6" fmla="*/ 2282599 h 2356139"/>
                <a:gd name="connsiteX7" fmla="*/ 280390 w 7430205"/>
                <a:gd name="connsiteY7" fmla="*/ 590619 h 2356139"/>
                <a:gd name="connsiteX8" fmla="*/ 0 w 7430205"/>
                <a:gd name="connsiteY8" fmla="*/ 0 h 2356139"/>
                <a:gd name="connsiteX0" fmla="*/ 74890 w 7505095"/>
                <a:gd name="connsiteY0" fmla="*/ 0 h 2356139"/>
                <a:gd name="connsiteX1" fmla="*/ 7364615 w 7505095"/>
                <a:gd name="connsiteY1" fmla="*/ 0 h 2356139"/>
                <a:gd name="connsiteX2" fmla="*/ 7205201 w 7505095"/>
                <a:gd name="connsiteY2" fmla="*/ 816314 h 2356139"/>
                <a:gd name="connsiteX3" fmla="*/ 7505095 w 7505095"/>
                <a:gd name="connsiteY3" fmla="*/ 2120498 h 2356139"/>
                <a:gd name="connsiteX4" fmla="*/ 6914559 w 7505095"/>
                <a:gd name="connsiteY4" fmla="*/ 2356139 h 2356139"/>
                <a:gd name="connsiteX5" fmla="*/ 985720 w 7505095"/>
                <a:gd name="connsiteY5" fmla="*/ 2342842 h 2356139"/>
                <a:gd name="connsiteX6" fmla="*/ 205526 w 7505095"/>
                <a:gd name="connsiteY6" fmla="*/ 2282599 h 2356139"/>
                <a:gd name="connsiteX7" fmla="*/ 3567 w 7505095"/>
                <a:gd name="connsiteY7" fmla="*/ 1121020 h 2356139"/>
                <a:gd name="connsiteX8" fmla="*/ 355280 w 7505095"/>
                <a:gd name="connsiteY8" fmla="*/ 590619 h 2356139"/>
                <a:gd name="connsiteX9" fmla="*/ 74890 w 7505095"/>
                <a:gd name="connsiteY9" fmla="*/ 0 h 2356139"/>
                <a:gd name="connsiteX0" fmla="*/ 74890 w 7505095"/>
                <a:gd name="connsiteY0" fmla="*/ 0 h 2356139"/>
                <a:gd name="connsiteX1" fmla="*/ 7364615 w 7505095"/>
                <a:gd name="connsiteY1" fmla="*/ 0 h 2356139"/>
                <a:gd name="connsiteX2" fmla="*/ 7205201 w 7505095"/>
                <a:gd name="connsiteY2" fmla="*/ 816314 h 2356139"/>
                <a:gd name="connsiteX3" fmla="*/ 7505095 w 7505095"/>
                <a:gd name="connsiteY3" fmla="*/ 2120498 h 2356139"/>
                <a:gd name="connsiteX4" fmla="*/ 6914559 w 7505095"/>
                <a:gd name="connsiteY4" fmla="*/ 2356139 h 2356139"/>
                <a:gd name="connsiteX5" fmla="*/ 985720 w 7505095"/>
                <a:gd name="connsiteY5" fmla="*/ 2342842 h 2356139"/>
                <a:gd name="connsiteX6" fmla="*/ 205526 w 7505095"/>
                <a:gd name="connsiteY6" fmla="*/ 2282599 h 2356139"/>
                <a:gd name="connsiteX7" fmla="*/ 3567 w 7505095"/>
                <a:gd name="connsiteY7" fmla="*/ 1121020 h 2356139"/>
                <a:gd name="connsiteX8" fmla="*/ 355280 w 7505095"/>
                <a:gd name="connsiteY8" fmla="*/ 590619 h 2356139"/>
                <a:gd name="connsiteX9" fmla="*/ 74890 w 7505095"/>
                <a:gd name="connsiteY9" fmla="*/ 0 h 2356139"/>
                <a:gd name="connsiteX0" fmla="*/ 71323 w 7501528"/>
                <a:gd name="connsiteY0" fmla="*/ 0 h 2356139"/>
                <a:gd name="connsiteX1" fmla="*/ 7361048 w 7501528"/>
                <a:gd name="connsiteY1" fmla="*/ 0 h 2356139"/>
                <a:gd name="connsiteX2" fmla="*/ 7201634 w 7501528"/>
                <a:gd name="connsiteY2" fmla="*/ 816314 h 2356139"/>
                <a:gd name="connsiteX3" fmla="*/ 7501528 w 7501528"/>
                <a:gd name="connsiteY3" fmla="*/ 2120498 h 2356139"/>
                <a:gd name="connsiteX4" fmla="*/ 6910992 w 7501528"/>
                <a:gd name="connsiteY4" fmla="*/ 2356139 h 2356139"/>
                <a:gd name="connsiteX5" fmla="*/ 982153 w 7501528"/>
                <a:gd name="connsiteY5" fmla="*/ 2342842 h 2356139"/>
                <a:gd name="connsiteX6" fmla="*/ 201959 w 7501528"/>
                <a:gd name="connsiteY6" fmla="*/ 2282599 h 2356139"/>
                <a:gd name="connsiteX7" fmla="*/ 0 w 7501528"/>
                <a:gd name="connsiteY7" fmla="*/ 1121020 h 2356139"/>
                <a:gd name="connsiteX8" fmla="*/ 351713 w 7501528"/>
                <a:gd name="connsiteY8" fmla="*/ 590619 h 2356139"/>
                <a:gd name="connsiteX9" fmla="*/ 71323 w 7501528"/>
                <a:gd name="connsiteY9" fmla="*/ 0 h 2356139"/>
                <a:gd name="connsiteX0" fmla="*/ 71323 w 7501528"/>
                <a:gd name="connsiteY0" fmla="*/ 0 h 2356139"/>
                <a:gd name="connsiteX1" fmla="*/ 7361048 w 7501528"/>
                <a:gd name="connsiteY1" fmla="*/ 0 h 2356139"/>
                <a:gd name="connsiteX2" fmla="*/ 7201634 w 7501528"/>
                <a:gd name="connsiteY2" fmla="*/ 816314 h 2356139"/>
                <a:gd name="connsiteX3" fmla="*/ 7501528 w 7501528"/>
                <a:gd name="connsiteY3" fmla="*/ 2120498 h 2356139"/>
                <a:gd name="connsiteX4" fmla="*/ 6910992 w 7501528"/>
                <a:gd name="connsiteY4" fmla="*/ 2356139 h 2356139"/>
                <a:gd name="connsiteX5" fmla="*/ 982153 w 7501528"/>
                <a:gd name="connsiteY5" fmla="*/ 2342842 h 2356139"/>
                <a:gd name="connsiteX6" fmla="*/ 201959 w 7501528"/>
                <a:gd name="connsiteY6" fmla="*/ 2282599 h 2356139"/>
                <a:gd name="connsiteX7" fmla="*/ 0 w 7501528"/>
                <a:gd name="connsiteY7" fmla="*/ 1121020 h 2356139"/>
                <a:gd name="connsiteX8" fmla="*/ 200979 w 7501528"/>
                <a:gd name="connsiteY8" fmla="*/ 590619 h 2356139"/>
                <a:gd name="connsiteX9" fmla="*/ 71323 w 7501528"/>
                <a:gd name="connsiteY9" fmla="*/ 0 h 2356139"/>
                <a:gd name="connsiteX0" fmla="*/ 71323 w 7501528"/>
                <a:gd name="connsiteY0" fmla="*/ 0 h 2356139"/>
                <a:gd name="connsiteX1" fmla="*/ 7361048 w 7501528"/>
                <a:gd name="connsiteY1" fmla="*/ 0 h 2356139"/>
                <a:gd name="connsiteX2" fmla="*/ 7201634 w 7501528"/>
                <a:gd name="connsiteY2" fmla="*/ 816314 h 2356139"/>
                <a:gd name="connsiteX3" fmla="*/ 7501528 w 7501528"/>
                <a:gd name="connsiteY3" fmla="*/ 2120498 h 2356139"/>
                <a:gd name="connsiteX4" fmla="*/ 6910992 w 7501528"/>
                <a:gd name="connsiteY4" fmla="*/ 2356139 h 2356139"/>
                <a:gd name="connsiteX5" fmla="*/ 982153 w 7501528"/>
                <a:gd name="connsiteY5" fmla="*/ 2342842 h 2356139"/>
                <a:gd name="connsiteX6" fmla="*/ 201959 w 7501528"/>
                <a:gd name="connsiteY6" fmla="*/ 2320039 h 2356139"/>
                <a:gd name="connsiteX7" fmla="*/ 0 w 7501528"/>
                <a:gd name="connsiteY7" fmla="*/ 1121020 h 2356139"/>
                <a:gd name="connsiteX8" fmla="*/ 200979 w 7501528"/>
                <a:gd name="connsiteY8" fmla="*/ 590619 h 2356139"/>
                <a:gd name="connsiteX9" fmla="*/ 71323 w 7501528"/>
                <a:gd name="connsiteY9" fmla="*/ 0 h 2356139"/>
                <a:gd name="connsiteX0" fmla="*/ 71323 w 7501528"/>
                <a:gd name="connsiteY0" fmla="*/ 0 h 2356139"/>
                <a:gd name="connsiteX1" fmla="*/ 7361048 w 7501528"/>
                <a:gd name="connsiteY1" fmla="*/ 0 h 2356139"/>
                <a:gd name="connsiteX2" fmla="*/ 7201634 w 7501528"/>
                <a:gd name="connsiteY2" fmla="*/ 816314 h 2356139"/>
                <a:gd name="connsiteX3" fmla="*/ 7501528 w 7501528"/>
                <a:gd name="connsiteY3" fmla="*/ 2120498 h 2356139"/>
                <a:gd name="connsiteX4" fmla="*/ 6910992 w 7501528"/>
                <a:gd name="connsiteY4" fmla="*/ 2356139 h 2356139"/>
                <a:gd name="connsiteX5" fmla="*/ 201959 w 7501528"/>
                <a:gd name="connsiteY5" fmla="*/ 2320039 h 2356139"/>
                <a:gd name="connsiteX6" fmla="*/ 0 w 7501528"/>
                <a:gd name="connsiteY6" fmla="*/ 1121020 h 2356139"/>
                <a:gd name="connsiteX7" fmla="*/ 200979 w 7501528"/>
                <a:gd name="connsiteY7" fmla="*/ 590619 h 2356139"/>
                <a:gd name="connsiteX8" fmla="*/ 71323 w 7501528"/>
                <a:gd name="connsiteY8" fmla="*/ 0 h 2356139"/>
                <a:gd name="connsiteX0" fmla="*/ 71323 w 7501528"/>
                <a:gd name="connsiteY0" fmla="*/ 0 h 2356139"/>
                <a:gd name="connsiteX1" fmla="*/ 7361048 w 7501528"/>
                <a:gd name="connsiteY1" fmla="*/ 0 h 2356139"/>
                <a:gd name="connsiteX2" fmla="*/ 7201634 w 7501528"/>
                <a:gd name="connsiteY2" fmla="*/ 816314 h 2356139"/>
                <a:gd name="connsiteX3" fmla="*/ 7501528 w 7501528"/>
                <a:gd name="connsiteY3" fmla="*/ 2120498 h 2356139"/>
                <a:gd name="connsiteX4" fmla="*/ 6910992 w 7501528"/>
                <a:gd name="connsiteY4" fmla="*/ 2356139 h 2356139"/>
                <a:gd name="connsiteX5" fmla="*/ 156739 w 7501528"/>
                <a:gd name="connsiteY5" fmla="*/ 2348119 h 2356139"/>
                <a:gd name="connsiteX6" fmla="*/ 0 w 7501528"/>
                <a:gd name="connsiteY6" fmla="*/ 1121020 h 2356139"/>
                <a:gd name="connsiteX7" fmla="*/ 200979 w 7501528"/>
                <a:gd name="connsiteY7" fmla="*/ 590619 h 2356139"/>
                <a:gd name="connsiteX8" fmla="*/ 71323 w 7501528"/>
                <a:gd name="connsiteY8" fmla="*/ 0 h 2356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501528" h="2356139">
                  <a:moveTo>
                    <a:pt x="71323" y="0"/>
                  </a:moveTo>
                  <a:lnTo>
                    <a:pt x="7361048" y="0"/>
                  </a:lnTo>
                  <a:lnTo>
                    <a:pt x="7201634" y="816314"/>
                  </a:lnTo>
                  <a:lnTo>
                    <a:pt x="7501528" y="2120498"/>
                  </a:lnTo>
                  <a:lnTo>
                    <a:pt x="6910992" y="2356139"/>
                  </a:lnTo>
                  <a:lnTo>
                    <a:pt x="156739" y="2348119"/>
                  </a:lnTo>
                  <a:lnTo>
                    <a:pt x="0" y="1121020"/>
                  </a:lnTo>
                  <a:lnTo>
                    <a:pt x="200979" y="590619"/>
                  </a:lnTo>
                  <a:lnTo>
                    <a:pt x="71323" y="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6137C8B1-34E0-44F5-A2E4-96A11B07C3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3100" y="1462589"/>
            <a:ext cx="7318900" cy="470898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443689B-882D-4566-A681-34FA6FCDF928}"/>
              </a:ext>
            </a:extLst>
          </p:cNvPr>
          <p:cNvSpPr txBox="1"/>
          <p:nvPr/>
        </p:nvSpPr>
        <p:spPr>
          <a:xfrm>
            <a:off x="2730003" y="197893"/>
            <a:ext cx="8101013" cy="1031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Q1. 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完成“报销系统”的</a:t>
            </a:r>
            <a:r>
              <a:rPr kumimoji="0" lang="zh-CN" altLang="en-US" sz="2800" b="1" i="0" u="sng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用例图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lvl="0">
              <a:spcAft>
                <a:spcPts val="600"/>
              </a:spcAft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Q2.</a:t>
            </a: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lang="zh-CN" altLang="en-US" sz="2800" b="1" u="sng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活动图</a:t>
            </a: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描述“费用报销”的全过程</a:t>
            </a:r>
            <a:endParaRPr kumimoji="0" lang="zh-CN" altLang="en-US" sz="2800" b="1" i="0" u="sng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24617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2000" fill="hold"/>
                                        <p:tgtEl>
                                          <p:spTgt spid="12"/>
                                        </p:tgtEl>
                                      </p:cBhvr>
                                      <p:by x="35000" y="35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4.81481E-6 L -0.20417 -0.03936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208" y="-196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2" grpId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19A78F52-A60F-451B-A34B-BE703A5A10C8}"/>
              </a:ext>
            </a:extLst>
          </p:cNvPr>
          <p:cNvSpPr txBox="1">
            <a:spLocks noChangeArrowheads="1"/>
          </p:cNvSpPr>
          <p:nvPr/>
        </p:nvSpPr>
        <p:spPr>
          <a:xfrm>
            <a:off x="1678216" y="97148"/>
            <a:ext cx="8835568" cy="11152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76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1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685734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UML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图</a:t>
            </a: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0" marR="0" lvl="0" indent="0" algn="ctr" defTabSz="685734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UML Diagrams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1A9E2BF-BDF2-465F-AD2D-AEA58EBEB2CD}"/>
              </a:ext>
            </a:extLst>
          </p:cNvPr>
          <p:cNvCxnSpPr>
            <a:cxnSpLocks/>
          </p:cNvCxnSpPr>
          <p:nvPr/>
        </p:nvCxnSpPr>
        <p:spPr>
          <a:xfrm>
            <a:off x="0" y="610711"/>
            <a:ext cx="4305300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82BEB40-C5B2-47E2-9451-4C749196CC50}"/>
              </a:ext>
            </a:extLst>
          </p:cNvPr>
          <p:cNvCxnSpPr>
            <a:cxnSpLocks/>
          </p:cNvCxnSpPr>
          <p:nvPr/>
        </p:nvCxnSpPr>
        <p:spPr>
          <a:xfrm>
            <a:off x="7840980" y="617875"/>
            <a:ext cx="4351020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F00910A1-3147-43AB-BCD4-328AE6CD73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147" y="1158189"/>
            <a:ext cx="11301705" cy="548977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80390CD-6DB1-434D-9134-6E6740A644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594" y="1190281"/>
            <a:ext cx="11245258" cy="5425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8953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1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5D0997D5-779D-4E75-A204-E0AB669D8D0A}"/>
              </a:ext>
            </a:extLst>
          </p:cNvPr>
          <p:cNvGrpSpPr/>
          <p:nvPr/>
        </p:nvGrpSpPr>
        <p:grpSpPr>
          <a:xfrm>
            <a:off x="7291074" y="2019345"/>
            <a:ext cx="4666978" cy="3468119"/>
            <a:chOff x="3508152" y="203029"/>
            <a:chExt cx="8240233" cy="6150605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B411E74D-7972-4E86-8535-ABEBF86626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08152" y="203029"/>
              <a:ext cx="8240233" cy="6150605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902DE00-1EDA-42E8-B7A5-D8B8D4BD9959}"/>
                </a:ext>
              </a:extLst>
            </p:cNvPr>
            <p:cNvSpPr txBox="1"/>
            <p:nvPr/>
          </p:nvSpPr>
          <p:spPr>
            <a:xfrm>
              <a:off x="5336392" y="262697"/>
              <a:ext cx="2228041" cy="45031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05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学生信息管理系统</a:t>
              </a:r>
            </a:p>
          </p:txBody>
        </p:sp>
      </p:grpSp>
      <p:sp>
        <p:nvSpPr>
          <p:cNvPr id="3" name="Title 1">
            <a:extLst>
              <a:ext uri="{FF2B5EF4-FFF2-40B4-BE49-F238E27FC236}">
                <a16:creationId xmlns:a16="http://schemas.microsoft.com/office/drawing/2014/main" id="{B46D4E40-CBCF-443B-A0E1-233FD43281B7}"/>
              </a:ext>
            </a:extLst>
          </p:cNvPr>
          <p:cNvSpPr txBox="1">
            <a:spLocks noChangeArrowheads="1"/>
          </p:cNvSpPr>
          <p:nvPr/>
        </p:nvSpPr>
        <p:spPr>
          <a:xfrm>
            <a:off x="314337" y="440789"/>
            <a:ext cx="9135414" cy="92392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68576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1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68576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j-cs"/>
              </a:rPr>
              <a:t>建模系统功能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j-cs"/>
            </a:endParaRPr>
          </a:p>
          <a:p>
            <a:pPr marL="0" marR="0" lvl="0" indent="0" algn="l" defTabSz="68576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j-cs"/>
              </a:rPr>
              <a:t>Modeling the Functions of the System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1A115B13-712C-4442-9B41-8F549B94828A}"/>
              </a:ext>
            </a:extLst>
          </p:cNvPr>
          <p:cNvSpPr txBox="1">
            <a:spLocks/>
          </p:cNvSpPr>
          <p:nvPr/>
        </p:nvSpPr>
        <p:spPr>
          <a:xfrm>
            <a:off x="374849" y="1364713"/>
            <a:ext cx="9906512" cy="33566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42" indent="-171442" algn="l" defTabSz="685766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2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07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090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2974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856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39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22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0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algn="l" defTabSz="685766" rtl="0" eaLnBrk="1" fontAlgn="auto" latinLnBrk="0" hangingPunct="1">
              <a:lnSpc>
                <a:spcPts val="3500"/>
              </a:lnSpc>
              <a:spcBef>
                <a:spcPts val="600"/>
              </a:spcBef>
              <a:spcAft>
                <a:spcPts val="600"/>
              </a:spcAft>
              <a:buClr>
                <a:srgbClr val="FF99FF"/>
              </a:buClr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建模</a:t>
            </a:r>
            <a:r>
              <a:rPr lang="zh-CN" altLang="en-US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系统的</a:t>
            </a: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功能性描述</a:t>
            </a:r>
            <a:endParaRPr lang="en-US" altLang="zh-CN" sz="24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lvl="1">
              <a:lnSpc>
                <a:spcPts val="3500"/>
              </a:lnSpc>
              <a:spcBef>
                <a:spcPts val="600"/>
              </a:spcBef>
              <a:spcAft>
                <a:spcPts val="600"/>
              </a:spcAft>
              <a:buFont typeface="微软雅黑" panose="020B0503020204020204" pitchFamily="34" charset="-122"/>
              <a:buChar char="−"/>
              <a:defRPr/>
            </a:pP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基于</a:t>
            </a:r>
            <a:r>
              <a:rPr kumimoji="0" lang="zh-CN" altLang="en-US" sz="22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需求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使用</a:t>
            </a:r>
            <a:r>
              <a:rPr kumimoji="0" lang="zh-CN" altLang="en-US" sz="2250" b="1" i="0" u="none" strike="noStrike" kern="1200" cap="none" spc="0" normalizeH="0" baseline="0" noProof="0" dirty="0">
                <a:ln>
                  <a:noFill/>
                </a:ln>
                <a:solidFill>
                  <a:srgbClr val="002FA7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Arial" panose="020B0604020202020204" pitchFamily="34" charset="0"/>
              </a:rPr>
              <a:t>用例建模</a:t>
            </a:r>
            <a:r>
              <a:rPr lang="zh-CN" altLang="en-US" sz="2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所有业务事件</a:t>
            </a:r>
            <a:endParaRPr lang="en-US" altLang="zh-CN" sz="2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R="0" lvl="0" algn="l" defTabSz="685766" rtl="0" eaLnBrk="1" fontAlgn="auto" latinLnBrk="0" hangingPunct="1">
              <a:lnSpc>
                <a:spcPts val="3500"/>
              </a:lnSpc>
              <a:spcBef>
                <a:spcPts val="600"/>
              </a:spcBef>
              <a:spcAft>
                <a:spcPts val="600"/>
              </a:spcAft>
              <a:buClr>
                <a:srgbClr val="FF99FF"/>
              </a:buClr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kumimoji="0" lang="zh-CN" altLang="en-US" sz="2400" b="0" i="0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构造</a:t>
            </a:r>
            <a:r>
              <a:rPr kumimoji="0" lang="zh-CN" altLang="en-US" sz="2400" b="1" i="0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分析</a:t>
            </a:r>
            <a:r>
              <a:rPr kumimoji="0" lang="zh-CN" altLang="en-US" sz="2400" b="0" i="0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用例模型</a:t>
            </a:r>
            <a:endParaRPr kumimoji="0" lang="en-US" altLang="zh-CN" sz="2400" b="0" i="0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lvl="1">
              <a:lnSpc>
                <a:spcPts val="3500"/>
              </a:lnSpc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Font typeface="微软雅黑" panose="020B0503020204020204" pitchFamily="34" charset="-122"/>
              <a:buChar char="−"/>
              <a:defRPr/>
            </a:pPr>
            <a:r>
              <a:rPr lang="zh-CN" altLang="en-US" sz="2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识别、定义并记录参与者和用例</a:t>
            </a:r>
            <a:endParaRPr lang="en-US" altLang="zh-CN" sz="2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lvl="1">
              <a:lnSpc>
                <a:spcPts val="3500"/>
              </a:lnSpc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Font typeface="微软雅黑" panose="020B0503020204020204" pitchFamily="34" charset="-122"/>
              <a:buChar char="−"/>
              <a:defRPr/>
            </a:pPr>
            <a:r>
              <a:rPr lang="zh-CN" altLang="en-US" sz="2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确认</a:t>
            </a:r>
            <a:r>
              <a:rPr lang="zh-CN" altLang="en-US" sz="2200" u="sng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任何复用的可能</a:t>
            </a:r>
            <a:endParaRPr lang="en-US" altLang="zh-CN" sz="2200" u="sng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lvl="1">
              <a:lnSpc>
                <a:spcPts val="3500"/>
              </a:lnSpc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Font typeface="微软雅黑" panose="020B0503020204020204" pitchFamily="34" charset="-122"/>
              <a:buChar char="−"/>
              <a:defRPr/>
            </a:pPr>
            <a:r>
              <a:rPr lang="zh-CN" altLang="en-US" sz="2200" u="sng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细化</a:t>
            </a:r>
            <a:r>
              <a:rPr lang="zh-CN" altLang="en-US" sz="2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用例模型（如有需要）</a:t>
            </a:r>
            <a:endParaRPr lang="en-US" altLang="zh-CN" sz="2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lvl="1">
              <a:lnSpc>
                <a:spcPts val="3500"/>
              </a:lnSpc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Font typeface="微软雅黑" panose="020B0503020204020204" pitchFamily="34" charset="-122"/>
              <a:buChar char="−"/>
              <a:defRPr/>
            </a:pPr>
            <a:r>
              <a:rPr lang="zh-CN" altLang="en-US" sz="2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记录系统分析</a:t>
            </a:r>
            <a:r>
              <a:rPr lang="zh-CN" altLang="en-US" sz="2200" u="sng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用例描述</a:t>
            </a:r>
            <a:endParaRPr lang="en-US" altLang="zh-CN" sz="2200" u="sng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R="0" lvl="0" algn="l" defTabSz="685766" rtl="0" eaLnBrk="1" fontAlgn="auto" latinLnBrk="0" hangingPunct="1">
              <a:lnSpc>
                <a:spcPts val="3500"/>
              </a:lnSpc>
              <a:spcBef>
                <a:spcPts val="600"/>
              </a:spcBef>
              <a:spcAft>
                <a:spcPts val="600"/>
              </a:spcAft>
              <a:buClr>
                <a:srgbClr val="FF99FF"/>
              </a:buClr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建模用例</a:t>
            </a:r>
            <a:r>
              <a:rPr lang="zh-CN" altLang="en-US" sz="2600" b="1" dirty="0">
                <a:solidFill>
                  <a:srgbClr val="002FA7"/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Arial" panose="020B0604020202020204" pitchFamily="34" charset="0"/>
              </a:rPr>
              <a:t>活动</a:t>
            </a:r>
            <a:endParaRPr lang="en-US" altLang="zh-CN" sz="2600" b="1" dirty="0">
              <a:solidFill>
                <a:srgbClr val="002FA7"/>
              </a:solidFill>
              <a:latin typeface="华文仿宋" panose="02010600040101010101" pitchFamily="2" charset="-122"/>
              <a:ea typeface="华文仿宋" panose="02010600040101010101" pitchFamily="2" charset="-122"/>
              <a:cs typeface="Arial" panose="020B0604020202020204" pitchFamily="34" charset="0"/>
            </a:endParaRPr>
          </a:p>
          <a:p>
            <a:pPr marR="0" lvl="0" algn="l" defTabSz="685766" rtl="0" eaLnBrk="1" fontAlgn="auto" latinLnBrk="0" hangingPunct="1">
              <a:lnSpc>
                <a:spcPts val="3500"/>
              </a:lnSpc>
              <a:spcBef>
                <a:spcPts val="600"/>
              </a:spcBef>
              <a:spcAft>
                <a:spcPts val="600"/>
              </a:spcAft>
              <a:buClr>
                <a:srgbClr val="002FA7"/>
              </a:buClr>
              <a:buSzTx/>
              <a:buFont typeface="Times New Roman" panose="02020603050405020304" pitchFamily="18" charset="0"/>
              <a:buChar char="‣"/>
              <a:tabLst/>
              <a:defRPr/>
            </a:pPr>
            <a:r>
              <a:rPr lang="en-US" altLang="zh-CN" sz="2600" b="1" dirty="0">
                <a:solidFill>
                  <a:srgbClr val="002FA7"/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Arial" panose="020B0604020202020204" pitchFamily="34" charset="0"/>
              </a:rPr>
              <a:t> </a:t>
            </a:r>
            <a:r>
              <a:rPr lang="zh-CN" altLang="en-US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绘制系统</a:t>
            </a:r>
            <a:r>
              <a:rPr lang="zh-CN" altLang="en-US" sz="2600" b="1" dirty="0">
                <a:solidFill>
                  <a:srgbClr val="002FA7"/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Arial" panose="020B0604020202020204" pitchFamily="34" charset="0"/>
              </a:rPr>
              <a:t>顺序图</a:t>
            </a:r>
            <a:endParaRPr lang="en-US" altLang="zh-CN" sz="2600" b="1" dirty="0">
              <a:solidFill>
                <a:srgbClr val="002FA7"/>
              </a:solidFill>
              <a:latin typeface="华文仿宋" panose="02010600040101010101" pitchFamily="2" charset="-122"/>
              <a:ea typeface="华文仿宋" panose="02010600040101010101" pitchFamily="2" charset="-122"/>
              <a:cs typeface="Arial" panose="020B0604020202020204" pitchFamily="34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1BCA7A9-2C88-49F1-ADC0-DB64A73CB2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2312" y="1111696"/>
            <a:ext cx="4724501" cy="5487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555217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3" dur="1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7" dur="1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1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6C03D41-1682-486F-AF44-90789B242B1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0" y="-28292"/>
            <a:ext cx="12192000" cy="1618338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B46D4E40-CBCF-443B-A0E1-233FD43281B7}"/>
              </a:ext>
            </a:extLst>
          </p:cNvPr>
          <p:cNvSpPr txBox="1">
            <a:spLocks noChangeArrowheads="1"/>
          </p:cNvSpPr>
          <p:nvPr/>
        </p:nvSpPr>
        <p:spPr>
          <a:xfrm>
            <a:off x="252978" y="540994"/>
            <a:ext cx="9135414" cy="92392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68576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1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68576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dirty="0">
                <a:solidFill>
                  <a:srgbClr val="0000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绘制系统顺序图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1A115B13-712C-4442-9B41-8F549B94828A}"/>
              </a:ext>
            </a:extLst>
          </p:cNvPr>
          <p:cNvSpPr txBox="1">
            <a:spLocks/>
          </p:cNvSpPr>
          <p:nvPr/>
        </p:nvSpPr>
        <p:spPr>
          <a:xfrm>
            <a:off x="310552" y="2216021"/>
            <a:ext cx="8256697" cy="33566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42" indent="-171442" algn="l" defTabSz="685766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2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07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090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2974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856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39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22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0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42" marR="0" lvl="0" indent="-171442" algn="l" defTabSz="685766" rtl="0" eaLnBrk="1" fontAlgn="auto" latinLnBrk="0" hangingPunct="1">
              <a:lnSpc>
                <a:spcPts val="35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lang="zh-CN" altLang="en-US" sz="26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顺序图</a:t>
            </a:r>
            <a:r>
              <a:rPr kumimoji="0" lang="en-US" altLang="zh-CN" sz="2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(Sequence Diagram)</a:t>
            </a:r>
            <a:r>
              <a:rPr kumimoji="0" lang="zh-CN" altLang="en-US" sz="2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：</a:t>
            </a:r>
            <a:endParaRPr kumimoji="0" lang="en-US" altLang="zh-CN" sz="2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0" marR="0" lvl="0" indent="0" algn="l" defTabSz="685766" rtl="0" eaLnBrk="1" fontAlgn="auto" latinLnBrk="0" hangingPunct="1">
              <a:lnSpc>
                <a:spcPts val="3500"/>
              </a:lnSpc>
              <a:spcBef>
                <a:spcPts val="60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Arial" panose="020B0604020202020204" pitchFamily="34" charset="0"/>
              </a:rPr>
              <a:t>又称时序图。描述了用例执行或操作过程中对象如何通过消息相互交互。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171442" marR="0" lvl="0" indent="-171442" algn="l" defTabSz="685766" rtl="0" eaLnBrk="1" fontAlgn="auto" latinLnBrk="0" hangingPunct="1">
              <a:lnSpc>
                <a:spcPts val="35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微软雅黑" panose="020B0503020204020204" pitchFamily="34" charset="-122"/>
              <a:buChar char="−"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确定了进入和退出系统的</a:t>
            </a:r>
            <a:r>
              <a:rPr kumimoji="0" lang="zh-CN" altLang="en-US" sz="24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高层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消息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171442" marR="0" lvl="0" indent="-171442" algn="l" defTabSz="685766" rtl="0" eaLnBrk="1" fontAlgn="auto" latinLnBrk="0" hangingPunct="1">
              <a:lnSpc>
                <a:spcPts val="35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微软雅黑" panose="020B0503020204020204" pitchFamily="34" charset="-122"/>
              <a:buChar char="−"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顺序图只对用例的单一一条路径描述单个场景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171442" marR="0" lvl="0" indent="-171442" algn="l" defTabSz="685766" rtl="0" eaLnBrk="1" fontAlgn="auto" latinLnBrk="0" hangingPunct="1">
              <a:lnSpc>
                <a:spcPts val="35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微软雅黑" panose="020B0503020204020204" pitchFamily="34" charset="-122"/>
              <a:buChar char="−"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kumimoji="0" lang="zh-CN" altLang="en-US" sz="24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一个用例可能包括几幅顺序图</a:t>
            </a:r>
            <a:endParaRPr kumimoji="0" lang="en-US" altLang="zh-CN" sz="2400" b="0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171442" marR="0" lvl="0" indent="-171442" algn="l" defTabSz="685766" rtl="0" eaLnBrk="1" fontAlgn="auto" latinLnBrk="0" hangingPunct="1">
              <a:lnSpc>
                <a:spcPts val="35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微软雅黑" panose="020B0503020204020204" pitchFamily="34" charset="-122"/>
              <a:buChar char="−"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更好地理解用例步骤的流程和顺序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D157E77-1BB3-4FD2-92E1-CAE18234A4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3863" y="1825623"/>
            <a:ext cx="3818137" cy="4491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441749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6DCFAE8-59D1-45BF-848F-C1D9D3925D24}"/>
              </a:ext>
            </a:extLst>
          </p:cNvPr>
          <p:cNvSpPr txBox="1">
            <a:spLocks noChangeArrowheads="1"/>
          </p:cNvSpPr>
          <p:nvPr/>
        </p:nvSpPr>
        <p:spPr>
          <a:xfrm>
            <a:off x="904192" y="745975"/>
            <a:ext cx="2775486" cy="171907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l" defTabSz="68576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1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68576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j-cs"/>
              </a:rPr>
              <a:t>用例描述</a:t>
            </a:r>
          </a:p>
          <a:p>
            <a:pPr marL="0" marR="0" lvl="0" indent="0" algn="ctr" defTabSz="68576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j-cs"/>
              </a:rPr>
              <a:t>Use Case Narratives</a:t>
            </a:r>
          </a:p>
        </p:txBody>
      </p:sp>
      <p:sp>
        <p:nvSpPr>
          <p:cNvPr id="27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xmlns="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25DD998-4EE4-4494-A317-0E9857195721}"/>
              </a:ext>
            </a:extLst>
          </p:cNvPr>
          <p:cNvSpPr txBox="1"/>
          <p:nvPr/>
        </p:nvSpPr>
        <p:spPr>
          <a:xfrm>
            <a:off x="534704" y="2929873"/>
            <a:ext cx="609713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SAD-001: 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申请课程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AE543BC-AB3E-4269-AA30-8AB3C79A1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6469" y="39251"/>
            <a:ext cx="5167721" cy="6779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79765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8481" y="128587"/>
            <a:ext cx="6015038" cy="606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974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46D4E40-CBCF-443B-A0E1-233FD43281B7}"/>
              </a:ext>
            </a:extLst>
          </p:cNvPr>
          <p:cNvSpPr txBox="1">
            <a:spLocks noChangeArrowheads="1"/>
          </p:cNvSpPr>
          <p:nvPr/>
        </p:nvSpPr>
        <p:spPr>
          <a:xfrm>
            <a:off x="152832" y="0"/>
            <a:ext cx="9135414" cy="92392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68576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1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68576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j-cs"/>
              </a:rPr>
              <a:t>顺序图 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Sequence Diagram</a:t>
            </a:r>
            <a:endParaRPr kumimoji="0" lang="en-US" altLang="zh-CN" sz="3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j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CE4781D-46F6-4CF2-8A89-278B9917EA3C}"/>
              </a:ext>
            </a:extLst>
          </p:cNvPr>
          <p:cNvSpPr txBox="1"/>
          <p:nvPr/>
        </p:nvSpPr>
        <p:spPr>
          <a:xfrm>
            <a:off x="152832" y="1079086"/>
            <a:ext cx="611168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2FA7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Arial" panose="020B0604020202020204" pitchFamily="34" charset="0"/>
              </a:rPr>
              <a:t>描述了用例执行或操作过程中对象如何通过消息相互交互。</a:t>
            </a:r>
            <a:endParaRPr lang="zh-CN" altLang="en-US" sz="2400" dirty="0">
              <a:solidFill>
                <a:srgbClr val="002FA7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651F6F4-C6CE-40A3-807B-E59528D52D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9343" y="2065245"/>
            <a:ext cx="3818137" cy="446442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3CA5320-57C8-49C7-B26A-432BF7DFDA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9343" y="2065245"/>
            <a:ext cx="3818137" cy="449138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62527A1-75F0-4412-B22A-164E8E1EA1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4522" y="39251"/>
            <a:ext cx="5167721" cy="6779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5165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3" dur="1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1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46D4E40-CBCF-443B-A0E1-233FD43281B7}"/>
              </a:ext>
            </a:extLst>
          </p:cNvPr>
          <p:cNvSpPr txBox="1">
            <a:spLocks noChangeArrowheads="1"/>
          </p:cNvSpPr>
          <p:nvPr/>
        </p:nvSpPr>
        <p:spPr>
          <a:xfrm>
            <a:off x="152832" y="0"/>
            <a:ext cx="9135414" cy="92392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68576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1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68576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j-cs"/>
              </a:rPr>
              <a:t>顺序图 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Sequence Diagram</a:t>
            </a:r>
            <a:endParaRPr kumimoji="0" lang="en-US" altLang="zh-CN" sz="3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j-cs"/>
            </a:endParaRP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DBDD194C-8D32-4B5A-AA42-729B668F74E9}"/>
              </a:ext>
            </a:extLst>
          </p:cNvPr>
          <p:cNvSpPr txBox="1">
            <a:spLocks/>
          </p:cNvSpPr>
          <p:nvPr/>
        </p:nvSpPr>
        <p:spPr>
          <a:xfrm>
            <a:off x="147854" y="1528423"/>
            <a:ext cx="6987556" cy="52517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42" indent="-171442" algn="l" defTabSz="685766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2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07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090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2974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856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39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22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0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marR="0" lvl="0" indent="-457200" algn="l" defTabSz="685766" rtl="0" eaLnBrk="1" fontAlgn="auto" latinLnBrk="0" hangingPunct="1">
              <a:lnSpc>
                <a:spcPts val="35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+mj-ea"/>
              <a:buAutoNum type="circleNumDbPlain"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Arial" panose="020B0604020202020204" pitchFamily="34" charset="0"/>
              </a:rPr>
              <a:t>角色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—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用例的发起角色使用用例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Arial" panose="020B0604020202020204" pitchFamily="34" charset="0"/>
              </a:rPr>
              <a:t>参与者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符号表示</a:t>
            </a:r>
            <a:endParaRPr kumimoji="0" lang="en-US" altLang="zh-CN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457200" marR="0" lvl="0" indent="-457200" algn="l" defTabSz="685766" rtl="0" eaLnBrk="1" fontAlgn="auto" latinLnBrk="0" hangingPunct="1">
              <a:lnSpc>
                <a:spcPts val="35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+mj-ea"/>
              <a:buAutoNum type="circleNumDbPlain"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Arial" panose="020B0604020202020204" pitchFamily="34" charset="0"/>
              </a:rPr>
              <a:t>系统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—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Arial" panose="020B0604020202020204" pitchFamily="34" charset="0"/>
              </a:rPr>
              <a:t>盒子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表示系统作为一个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Arial" panose="020B0604020202020204" pitchFamily="34" charset="0"/>
              </a:rPr>
              <a:t>“黑盒子”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或一个整体。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Arial" panose="020B0604020202020204" pitchFamily="34" charset="0"/>
              </a:rPr>
              <a:t>冒号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Arial" panose="020B0604020202020204" pitchFamily="34" charset="0"/>
              </a:rPr>
              <a:t>(:)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用来表示系统的一个运行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Arial" panose="020B0604020202020204" pitchFamily="34" charset="0"/>
              </a:rPr>
              <a:t>“实例”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华文仿宋" panose="02010600040101010101" pitchFamily="2" charset="-122"/>
              <a:ea typeface="华文仿宋" panose="02010600040101010101" pitchFamily="2" charset="-122"/>
              <a:cs typeface="Arial" panose="020B0604020202020204" pitchFamily="34" charset="0"/>
            </a:endParaRPr>
          </a:p>
          <a:p>
            <a:pPr marL="457200" marR="0" lvl="0" indent="-457200" algn="l" defTabSz="685766" rtl="0" eaLnBrk="1" fontAlgn="auto" latinLnBrk="0" hangingPunct="1">
              <a:lnSpc>
                <a:spcPts val="35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+mj-ea"/>
              <a:buAutoNum type="circleNumDbPlain"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Arial" panose="020B0604020202020204" pitchFamily="34" charset="0"/>
              </a:rPr>
              <a:t>生命线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—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从角色和系统符号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Arial" panose="020B0604020202020204" pitchFamily="34" charset="0"/>
              </a:rPr>
              <a:t>向下延伸的垂直虚线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，表示生命顺序</a:t>
            </a:r>
            <a:endParaRPr kumimoji="0" lang="en-US" altLang="zh-CN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457200" marR="0" lvl="0" indent="-457200" algn="l" defTabSz="685766" rtl="0" eaLnBrk="1" fontAlgn="auto" latinLnBrk="0" hangingPunct="1">
              <a:lnSpc>
                <a:spcPts val="35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+mj-ea"/>
              <a:buAutoNum type="circleNumDbPlain"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Arial" panose="020B0604020202020204" pitchFamily="34" charset="0"/>
              </a:rPr>
              <a:t>活动线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—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放置在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Arial" panose="020B0604020202020204" pitchFamily="34" charset="0"/>
              </a:rPr>
              <a:t>生命线上的条形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表示参与者进行交互活动的一段时间</a:t>
            </a:r>
            <a:endParaRPr kumimoji="0" lang="en-US" altLang="zh-CN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457200" marR="0" lvl="0" indent="-457200" algn="l" defTabSz="685766" rtl="0" eaLnBrk="1" fontAlgn="auto" latinLnBrk="0" hangingPunct="1">
              <a:lnSpc>
                <a:spcPts val="35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+mj-ea"/>
              <a:buAutoNum type="circleNumDbPlain"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Arial" panose="020B0604020202020204" pitchFamily="34" charset="0"/>
              </a:rPr>
              <a:t>输入消息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—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从角色到系统的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Arial" panose="020B0604020202020204" pitchFamily="34" charset="0"/>
              </a:rPr>
              <a:t>水平箭头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表示消息输入</a:t>
            </a:r>
            <a:endParaRPr kumimoji="0" lang="en-US" altLang="zh-CN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342883" marR="0" lvl="1" indent="0" algn="l" defTabSz="685766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16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 第一个单词字母小写，后续单词首字母大写，单词间无空格。</a:t>
            </a:r>
            <a:endParaRPr kumimoji="0" lang="en-US" altLang="zh-CN" sz="16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342883" marR="0" lvl="1" indent="0" algn="l" defTabSz="685766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16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 括号内包含了要传递的参数，逗号分隔每个参数。</a:t>
            </a:r>
            <a:endParaRPr kumimoji="0" lang="en-US" altLang="zh-CN" sz="16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457200" marR="0" lvl="0" indent="-457200" algn="l" defTabSz="685766" rtl="0" eaLnBrk="1" fontAlgn="auto" latinLnBrk="0" hangingPunct="1">
              <a:lnSpc>
                <a:spcPts val="35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+mj-ea"/>
              <a:buAutoNum type="circleNumDbPlain"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Arial" panose="020B0604020202020204" pitchFamily="34" charset="0"/>
              </a:rPr>
              <a:t>输出消息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—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从系统到角色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Arial" panose="020B0604020202020204" pitchFamily="34" charset="0"/>
              </a:rPr>
              <a:t>虚线的水平箭头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。</a:t>
            </a:r>
            <a:endParaRPr kumimoji="0" lang="en-US" altLang="zh-CN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342883" marR="0" lvl="1" indent="0" algn="l" defTabSz="685766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16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 不需要使用标准的命名规范。（但是想用也可以用）</a:t>
            </a:r>
            <a:endParaRPr kumimoji="0" lang="en-US" altLang="zh-CN" sz="16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F22230E7-91BB-4494-A6E3-B2904BC5DED5}"/>
              </a:ext>
            </a:extLst>
          </p:cNvPr>
          <p:cNvGrpSpPr/>
          <p:nvPr/>
        </p:nvGrpSpPr>
        <p:grpSpPr>
          <a:xfrm>
            <a:off x="7482134" y="1626958"/>
            <a:ext cx="4112067" cy="5054653"/>
            <a:chOff x="7455041" y="1301948"/>
            <a:chExt cx="4112067" cy="5054653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E3CA5320-57C8-49C7-B26A-432BF7DFDA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48971" y="1394571"/>
              <a:ext cx="3818137" cy="4491383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3CB3C011-62C1-4580-AB01-724D8DF25AC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33204" y="2537697"/>
              <a:ext cx="352132" cy="389964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C441AE89-69BA-4160-9BE6-40F2B2730CB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55041" y="1480043"/>
              <a:ext cx="293930" cy="378324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B00C13AF-50B9-4FFD-9F7E-F6C1170AF65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61557" y="1301948"/>
              <a:ext cx="346312" cy="389964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A050415E-9875-4F42-A67A-193267CF6AD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37221" y="5975367"/>
              <a:ext cx="331760" cy="381234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52FB3D5C-D0A4-414F-B323-19E8B928F6F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90911" y="3807525"/>
              <a:ext cx="346310" cy="372502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E0ABF6B3-C141-442C-9D09-85DBC46635E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39024" y="4670994"/>
              <a:ext cx="346312" cy="3899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2213205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46D4E40-CBCF-443B-A0E1-233FD43281B7}"/>
              </a:ext>
            </a:extLst>
          </p:cNvPr>
          <p:cNvSpPr txBox="1">
            <a:spLocks noChangeArrowheads="1"/>
          </p:cNvSpPr>
          <p:nvPr/>
        </p:nvSpPr>
        <p:spPr>
          <a:xfrm>
            <a:off x="152832" y="0"/>
            <a:ext cx="9135414" cy="92392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68576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1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68576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j-cs"/>
              </a:rPr>
              <a:t>顺序图 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Sequence Diagram</a:t>
            </a:r>
            <a:endParaRPr kumimoji="0" lang="en-US" altLang="zh-CN" sz="3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j-cs"/>
            </a:endParaRP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DBDD194C-8D32-4B5A-AA42-729B668F74E9}"/>
              </a:ext>
            </a:extLst>
          </p:cNvPr>
          <p:cNvSpPr txBox="1">
            <a:spLocks/>
          </p:cNvSpPr>
          <p:nvPr/>
        </p:nvSpPr>
        <p:spPr>
          <a:xfrm>
            <a:off x="147854" y="1528423"/>
            <a:ext cx="6987556" cy="52517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42" indent="-171442" algn="l" defTabSz="685766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2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07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090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2974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856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39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22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0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marR="0" lvl="0" indent="-457200" algn="l" defTabSz="685766" rtl="0" eaLnBrk="1" fontAlgn="auto" latinLnBrk="0" hangingPunct="1">
              <a:lnSpc>
                <a:spcPts val="35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+mj-ea"/>
              <a:buAutoNum type="circleNumDbPlain"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Arial" panose="020B0604020202020204" pitchFamily="34" charset="0"/>
              </a:rPr>
              <a:t>角色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—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用例的发起角色使用用例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Arial" panose="020B0604020202020204" pitchFamily="34" charset="0"/>
              </a:rPr>
              <a:t>参与者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符号表示</a:t>
            </a:r>
            <a:endParaRPr kumimoji="0" lang="en-US" altLang="zh-CN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457200" marR="0" lvl="0" indent="-457200" algn="l" defTabSz="685766" rtl="0" eaLnBrk="1" fontAlgn="auto" latinLnBrk="0" hangingPunct="1">
              <a:lnSpc>
                <a:spcPts val="35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+mj-ea"/>
              <a:buAutoNum type="circleNumDbPlain"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Arial" panose="020B0604020202020204" pitchFamily="34" charset="0"/>
              </a:rPr>
              <a:t>系统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—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Arial" panose="020B0604020202020204" pitchFamily="34" charset="0"/>
              </a:rPr>
              <a:t>盒子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表示系统作为一个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Arial" panose="020B0604020202020204" pitchFamily="34" charset="0"/>
              </a:rPr>
              <a:t>“黑盒子”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或一个整体。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Arial" panose="020B0604020202020204" pitchFamily="34" charset="0"/>
              </a:rPr>
              <a:t>冒号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Arial" panose="020B0604020202020204" pitchFamily="34" charset="0"/>
              </a:rPr>
              <a:t>(:)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用来表示系统的一个运行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Arial" panose="020B0604020202020204" pitchFamily="34" charset="0"/>
              </a:rPr>
              <a:t>“实例”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华文仿宋" panose="02010600040101010101" pitchFamily="2" charset="-122"/>
              <a:ea typeface="华文仿宋" panose="02010600040101010101" pitchFamily="2" charset="-122"/>
              <a:cs typeface="Arial" panose="020B0604020202020204" pitchFamily="34" charset="0"/>
            </a:endParaRPr>
          </a:p>
          <a:p>
            <a:pPr marL="457200" marR="0" lvl="0" indent="-457200" algn="l" defTabSz="685766" rtl="0" eaLnBrk="1" fontAlgn="auto" latinLnBrk="0" hangingPunct="1">
              <a:lnSpc>
                <a:spcPts val="35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+mj-ea"/>
              <a:buAutoNum type="circleNumDbPlain"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Arial" panose="020B0604020202020204" pitchFamily="34" charset="0"/>
              </a:rPr>
              <a:t>生命线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—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从角色和系统符号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Arial" panose="020B0604020202020204" pitchFamily="34" charset="0"/>
              </a:rPr>
              <a:t>向下延伸的垂直虚线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，表示生命顺序</a:t>
            </a:r>
            <a:endParaRPr kumimoji="0" lang="en-US" altLang="zh-CN" sz="22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457200" marR="0" lvl="0" indent="-457200" algn="l" defTabSz="685766" rtl="0" eaLnBrk="1" fontAlgn="auto" latinLnBrk="0" hangingPunct="1">
              <a:lnSpc>
                <a:spcPts val="35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+mj-ea"/>
              <a:buAutoNum type="circleNumDbPlain"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Arial" panose="020B0604020202020204" pitchFamily="34" charset="0"/>
              </a:rPr>
              <a:t>活动线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—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放置在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Arial" panose="020B0604020202020204" pitchFamily="34" charset="0"/>
              </a:rPr>
              <a:t>生命线上的条形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表示参与者进行交互活动的一段时间</a:t>
            </a:r>
            <a:endParaRPr kumimoji="0" lang="en-US" altLang="zh-CN" sz="22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457200" marR="0" lvl="0" indent="-457200" algn="l" defTabSz="685766" rtl="0" eaLnBrk="1" fontAlgn="auto" latinLnBrk="0" hangingPunct="1">
              <a:lnSpc>
                <a:spcPts val="35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+mj-ea"/>
              <a:buAutoNum type="circleNumDbPlain"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Arial" panose="020B0604020202020204" pitchFamily="34" charset="0"/>
              </a:rPr>
              <a:t>输入消息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—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从角色到系统的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Arial" panose="020B0604020202020204" pitchFamily="34" charset="0"/>
              </a:rPr>
              <a:t>水平箭头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表示消息输入</a:t>
            </a:r>
            <a:endParaRPr kumimoji="0" lang="en-US" altLang="zh-CN" sz="22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342883" marR="0" lvl="1" indent="0" algn="l" defTabSz="685766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165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 第一个单词字母小写，后续单词首字母大写，单词间无空格。</a:t>
            </a:r>
            <a:endParaRPr kumimoji="0" lang="en-US" altLang="zh-CN" sz="165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342883" marR="0" lvl="1" indent="0" algn="l" defTabSz="685766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165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 括号内包含了要传递的参数，逗号分隔每个参数。</a:t>
            </a:r>
            <a:endParaRPr kumimoji="0" lang="en-US" altLang="zh-CN" sz="165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457200" marR="0" lvl="0" indent="-457200" algn="l" defTabSz="685766" rtl="0" eaLnBrk="1" fontAlgn="auto" latinLnBrk="0" hangingPunct="1">
              <a:lnSpc>
                <a:spcPts val="35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+mj-ea"/>
              <a:buAutoNum type="circleNumDbPlain"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Arial" panose="020B0604020202020204" pitchFamily="34" charset="0"/>
              </a:rPr>
              <a:t>输出消息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—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从系统到角色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Arial" panose="020B0604020202020204" pitchFamily="34" charset="0"/>
              </a:rPr>
              <a:t>虚线的水平箭头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。</a:t>
            </a:r>
            <a:endParaRPr kumimoji="0" lang="en-US" altLang="zh-CN" sz="22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342883" marR="0" lvl="1" indent="0" algn="l" defTabSz="685766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165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 不需要使用标准的命名规范。（但是想用也可以用）</a:t>
            </a:r>
            <a:endParaRPr kumimoji="0" lang="en-US" altLang="zh-CN" sz="165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3CA5320-57C8-49C7-B26A-432BF7DFDA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6064" y="1719581"/>
            <a:ext cx="3818137" cy="449138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CB3C011-62C1-4580-AB01-724D8DF25ACB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0297" y="2862707"/>
            <a:ext cx="352132" cy="38996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441AE89-69BA-4160-9BE6-40F2B2730C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2134" y="1805053"/>
            <a:ext cx="293930" cy="37832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00C13AF-50B9-4FFD-9F7E-F6C1170AF65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8650" y="1626958"/>
            <a:ext cx="346312" cy="38996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050415E-9875-4F42-A67A-193267CF6ADB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4314" y="6300377"/>
            <a:ext cx="331760" cy="38123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52FB3D5C-D0A4-414F-B323-19E8B928F6FB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8004" y="4132535"/>
            <a:ext cx="346310" cy="372502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E0ABF6B3-C141-442C-9D09-85DBC46635ED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6117" y="4996004"/>
            <a:ext cx="346312" cy="389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8332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46D4E40-CBCF-443B-A0E1-233FD43281B7}"/>
              </a:ext>
            </a:extLst>
          </p:cNvPr>
          <p:cNvSpPr txBox="1">
            <a:spLocks noChangeArrowheads="1"/>
          </p:cNvSpPr>
          <p:nvPr/>
        </p:nvSpPr>
        <p:spPr>
          <a:xfrm>
            <a:off x="152832" y="0"/>
            <a:ext cx="9135414" cy="92392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68576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1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68576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j-cs"/>
              </a:rPr>
              <a:t>顺序图 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Sequence Diagram</a:t>
            </a:r>
            <a:endParaRPr kumimoji="0" lang="en-US" altLang="zh-CN" sz="3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j-cs"/>
            </a:endParaRP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DBDD194C-8D32-4B5A-AA42-729B668F74E9}"/>
              </a:ext>
            </a:extLst>
          </p:cNvPr>
          <p:cNvSpPr txBox="1">
            <a:spLocks/>
          </p:cNvSpPr>
          <p:nvPr/>
        </p:nvSpPr>
        <p:spPr>
          <a:xfrm>
            <a:off x="147854" y="1528423"/>
            <a:ext cx="6987556" cy="52517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42" indent="-171442" algn="l" defTabSz="685766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2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07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090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2974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856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39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22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0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marR="0" lvl="0" indent="-457200" algn="l" defTabSz="685766" rtl="0" eaLnBrk="1" fontAlgn="auto" latinLnBrk="0" hangingPunct="1">
              <a:lnSpc>
                <a:spcPts val="35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+mj-ea"/>
              <a:buAutoNum type="circleNumDbPlain"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Arial" panose="020B0604020202020204" pitchFamily="34" charset="0"/>
              </a:rPr>
              <a:t>角色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—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用例的发起角色使用用例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Arial" panose="020B0604020202020204" pitchFamily="34" charset="0"/>
              </a:rPr>
              <a:t>参与者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符号表示</a:t>
            </a:r>
            <a:endParaRPr kumimoji="0" lang="en-US" altLang="zh-CN" sz="22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457200" marR="0" lvl="0" indent="-457200" algn="l" defTabSz="685766" rtl="0" eaLnBrk="1" fontAlgn="auto" latinLnBrk="0" hangingPunct="1">
              <a:lnSpc>
                <a:spcPts val="35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+mj-ea"/>
              <a:buAutoNum type="circleNumDbPlain"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Arial" panose="020B0604020202020204" pitchFamily="34" charset="0"/>
              </a:rPr>
              <a:t>系统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—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Arial" panose="020B0604020202020204" pitchFamily="34" charset="0"/>
              </a:rPr>
              <a:t>盒子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表示系统作为一个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Arial" panose="020B0604020202020204" pitchFamily="34" charset="0"/>
              </a:rPr>
              <a:t>“黑盒子”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或一个整体。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Arial" panose="020B0604020202020204" pitchFamily="34" charset="0"/>
              </a:rPr>
              <a:t>冒号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Arial" panose="020B0604020202020204" pitchFamily="34" charset="0"/>
              </a:rPr>
              <a:t>(:)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用来表示系统的一个运行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Arial" panose="020B0604020202020204" pitchFamily="34" charset="0"/>
              </a:rPr>
              <a:t>“实例”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华文仿宋" panose="02010600040101010101" pitchFamily="2" charset="-122"/>
              <a:ea typeface="华文仿宋" panose="02010600040101010101" pitchFamily="2" charset="-122"/>
              <a:cs typeface="Arial" panose="020B0604020202020204" pitchFamily="34" charset="0"/>
            </a:endParaRPr>
          </a:p>
          <a:p>
            <a:pPr marL="457200" marR="0" lvl="0" indent="-457200" algn="l" defTabSz="685766" rtl="0" eaLnBrk="1" fontAlgn="auto" latinLnBrk="0" hangingPunct="1">
              <a:lnSpc>
                <a:spcPts val="35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+mj-ea"/>
              <a:buAutoNum type="circleNumDbPlain"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Arial" panose="020B0604020202020204" pitchFamily="34" charset="0"/>
              </a:rPr>
              <a:t>生命线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—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从角色和系统符号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Arial" panose="020B0604020202020204" pitchFamily="34" charset="0"/>
              </a:rPr>
              <a:t>向下延伸的垂直虚线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，表示生命顺序</a:t>
            </a:r>
            <a:endParaRPr kumimoji="0" lang="en-US" altLang="zh-CN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457200" marR="0" lvl="0" indent="-457200" algn="l" defTabSz="685766" rtl="0" eaLnBrk="1" fontAlgn="auto" latinLnBrk="0" hangingPunct="1">
              <a:lnSpc>
                <a:spcPts val="35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+mj-ea"/>
              <a:buAutoNum type="circleNumDbPlain"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Arial" panose="020B0604020202020204" pitchFamily="34" charset="0"/>
              </a:rPr>
              <a:t>活动线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—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放置在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Arial" panose="020B0604020202020204" pitchFamily="34" charset="0"/>
              </a:rPr>
              <a:t>生命线上的条形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表示参与者进行交互活动的一段时间</a:t>
            </a:r>
            <a:endParaRPr kumimoji="0" lang="en-US" altLang="zh-CN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457200" marR="0" lvl="0" indent="-457200" algn="l" defTabSz="685766" rtl="0" eaLnBrk="1" fontAlgn="auto" latinLnBrk="0" hangingPunct="1">
              <a:lnSpc>
                <a:spcPts val="35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+mj-ea"/>
              <a:buAutoNum type="circleNumDbPlain"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Arial" panose="020B0604020202020204" pitchFamily="34" charset="0"/>
              </a:rPr>
              <a:t>输入消息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—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从角色到系统的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Arial" panose="020B0604020202020204" pitchFamily="34" charset="0"/>
              </a:rPr>
              <a:t>水平箭头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表示消息输入</a:t>
            </a:r>
            <a:endParaRPr kumimoji="0" lang="en-US" altLang="zh-CN" sz="22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342883" marR="0" lvl="1" indent="0" algn="l" defTabSz="685766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165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 第一个单词字母小写，后续单词首字母大写，单词间无空格。</a:t>
            </a:r>
            <a:endParaRPr kumimoji="0" lang="en-US" altLang="zh-CN" sz="165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342883" marR="0" lvl="1" indent="0" algn="l" defTabSz="685766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165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 括号内包含了要传递的参数，逗号分隔每个参数。</a:t>
            </a:r>
            <a:endParaRPr kumimoji="0" lang="en-US" altLang="zh-CN" sz="165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457200" marR="0" lvl="0" indent="-457200" algn="l" defTabSz="685766" rtl="0" eaLnBrk="1" fontAlgn="auto" latinLnBrk="0" hangingPunct="1">
              <a:lnSpc>
                <a:spcPts val="35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+mj-ea"/>
              <a:buAutoNum type="circleNumDbPlain"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Arial" panose="020B0604020202020204" pitchFamily="34" charset="0"/>
              </a:rPr>
              <a:t>输出消息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—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从系统到角色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Arial" panose="020B0604020202020204" pitchFamily="34" charset="0"/>
              </a:rPr>
              <a:t>虚线的水平箭头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。</a:t>
            </a:r>
            <a:endParaRPr kumimoji="0" lang="en-US" altLang="zh-CN" sz="22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342883" marR="0" lvl="1" indent="0" algn="l" defTabSz="685766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165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 不需要使用标准的命名规范。（但是想用也可以用）</a:t>
            </a:r>
            <a:endParaRPr kumimoji="0" lang="en-US" altLang="zh-CN" sz="165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3CA5320-57C8-49C7-B26A-432BF7DFDA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6064" y="1719581"/>
            <a:ext cx="3818137" cy="449138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CB3C011-62C1-4580-AB01-724D8DF25ACB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0297" y="2862707"/>
            <a:ext cx="352132" cy="38996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441AE89-69BA-4160-9BE6-40F2B2730C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441" y="1624716"/>
            <a:ext cx="293930" cy="37832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00C13AF-50B9-4FFD-9F7E-F6C1170AF65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441" y="2145371"/>
            <a:ext cx="293930" cy="37832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050415E-9875-4F42-A67A-193267CF6AD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4314" y="6300377"/>
            <a:ext cx="331760" cy="38123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52FB3D5C-D0A4-414F-B323-19E8B928F6F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8004" y="4132535"/>
            <a:ext cx="346310" cy="372502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E0ABF6B3-C141-442C-9D09-85DBC46635ED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6117" y="4996004"/>
            <a:ext cx="346312" cy="389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7434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46D4E40-CBCF-443B-A0E1-233FD43281B7}"/>
              </a:ext>
            </a:extLst>
          </p:cNvPr>
          <p:cNvSpPr txBox="1">
            <a:spLocks noChangeArrowheads="1"/>
          </p:cNvSpPr>
          <p:nvPr/>
        </p:nvSpPr>
        <p:spPr>
          <a:xfrm>
            <a:off x="152832" y="0"/>
            <a:ext cx="9135414" cy="92392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68576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1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68576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j-cs"/>
              </a:rPr>
              <a:t>顺序图 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Sequence Diagram</a:t>
            </a:r>
            <a:endParaRPr kumimoji="0" lang="en-US" altLang="zh-CN" sz="3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j-cs"/>
            </a:endParaRP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DBDD194C-8D32-4B5A-AA42-729B668F74E9}"/>
              </a:ext>
            </a:extLst>
          </p:cNvPr>
          <p:cNvSpPr txBox="1">
            <a:spLocks/>
          </p:cNvSpPr>
          <p:nvPr/>
        </p:nvSpPr>
        <p:spPr>
          <a:xfrm>
            <a:off x="147854" y="1528423"/>
            <a:ext cx="6987556" cy="52517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42" indent="-171442" algn="l" defTabSz="685766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2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07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090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2974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856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39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22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0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marR="0" lvl="0" indent="-457200" algn="l" defTabSz="685766" rtl="0" eaLnBrk="1" fontAlgn="auto" latinLnBrk="0" hangingPunct="1">
              <a:lnSpc>
                <a:spcPts val="35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+mj-ea"/>
              <a:buAutoNum type="circleNumDbPlain"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Arial" panose="020B0604020202020204" pitchFamily="34" charset="0"/>
              </a:rPr>
              <a:t>角色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—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用例的发起角色使用用例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Arial" panose="020B0604020202020204" pitchFamily="34" charset="0"/>
              </a:rPr>
              <a:t>参与者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符号表示</a:t>
            </a:r>
            <a:endParaRPr kumimoji="0" lang="en-US" altLang="zh-CN" sz="2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457200" marR="0" lvl="0" indent="-457200" algn="l" defTabSz="685766" rtl="0" eaLnBrk="1" fontAlgn="auto" latinLnBrk="0" hangingPunct="1">
              <a:lnSpc>
                <a:spcPts val="35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+mj-ea"/>
              <a:buAutoNum type="circleNumDbPlain"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Arial" panose="020B0604020202020204" pitchFamily="34" charset="0"/>
              </a:rPr>
              <a:t>系统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—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Arial" panose="020B0604020202020204" pitchFamily="34" charset="0"/>
              </a:rPr>
              <a:t>盒子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表示系统作为一个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Arial" panose="020B0604020202020204" pitchFamily="34" charset="0"/>
              </a:rPr>
              <a:t>“黑盒子”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或一个整体。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Arial" panose="020B0604020202020204" pitchFamily="34" charset="0"/>
              </a:rPr>
              <a:t>冒号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Arial" panose="020B0604020202020204" pitchFamily="34" charset="0"/>
              </a:rPr>
              <a:t>(:)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用来表示系统的一个运行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Arial" panose="020B0604020202020204" pitchFamily="34" charset="0"/>
              </a:rPr>
              <a:t>“实例”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华文仿宋" panose="02010600040101010101" pitchFamily="2" charset="-122"/>
              <a:ea typeface="华文仿宋" panose="02010600040101010101" pitchFamily="2" charset="-122"/>
              <a:cs typeface="Arial" panose="020B0604020202020204" pitchFamily="34" charset="0"/>
            </a:endParaRPr>
          </a:p>
          <a:p>
            <a:pPr marL="457200" marR="0" lvl="0" indent="-457200" algn="l" defTabSz="685766" rtl="0" eaLnBrk="1" fontAlgn="auto" latinLnBrk="0" hangingPunct="1">
              <a:lnSpc>
                <a:spcPts val="35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+mj-ea"/>
              <a:buAutoNum type="circleNumDbPlain"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Arial" panose="020B0604020202020204" pitchFamily="34" charset="0"/>
              </a:rPr>
              <a:t>生命线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—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从角色和系统符号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Arial" panose="020B0604020202020204" pitchFamily="34" charset="0"/>
              </a:rPr>
              <a:t>向下延伸的垂直虚线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，表示生命顺序</a:t>
            </a:r>
            <a:endParaRPr kumimoji="0" lang="en-US" altLang="zh-CN" sz="22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457200" marR="0" lvl="0" indent="-457200" algn="l" defTabSz="685766" rtl="0" eaLnBrk="1" fontAlgn="auto" latinLnBrk="0" hangingPunct="1">
              <a:lnSpc>
                <a:spcPts val="35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+mj-ea"/>
              <a:buAutoNum type="circleNumDbPlain"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Arial" panose="020B0604020202020204" pitchFamily="34" charset="0"/>
              </a:rPr>
              <a:t>活动线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—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放置在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Arial" panose="020B0604020202020204" pitchFamily="34" charset="0"/>
              </a:rPr>
              <a:t>生命线上的条形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表示参与者进行交互活动的一段时间</a:t>
            </a:r>
            <a:endParaRPr kumimoji="0" lang="en-US" altLang="zh-CN" sz="22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457200" marR="0" lvl="0" indent="-457200" algn="l" defTabSz="685766" rtl="0" eaLnBrk="1" fontAlgn="auto" latinLnBrk="0" hangingPunct="1">
              <a:lnSpc>
                <a:spcPts val="35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+mj-ea"/>
              <a:buAutoNum type="circleNumDbPlain"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Arial" panose="020B0604020202020204" pitchFamily="34" charset="0"/>
              </a:rPr>
              <a:t>输入消息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—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从角色到系统的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Arial" panose="020B0604020202020204" pitchFamily="34" charset="0"/>
              </a:rPr>
              <a:t>水平箭头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表示消息输入</a:t>
            </a:r>
            <a:endParaRPr kumimoji="0" lang="en-US" altLang="zh-CN" sz="2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342883" marR="0" lvl="1" indent="0" algn="l" defTabSz="685766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165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 第一个单词字母小写，后续单词首字母大写，单词间无空格。</a:t>
            </a:r>
            <a:endParaRPr kumimoji="0" lang="en-US" altLang="zh-CN" sz="165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342883" marR="0" lvl="1" indent="0" algn="l" defTabSz="685766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165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 括号内包含了要传递的参数，逗号分隔每个参数。</a:t>
            </a:r>
            <a:endParaRPr kumimoji="0" lang="en-US" altLang="zh-CN" sz="165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457200" marR="0" lvl="0" indent="-457200" algn="l" defTabSz="685766" rtl="0" eaLnBrk="1" fontAlgn="auto" latinLnBrk="0" hangingPunct="1">
              <a:lnSpc>
                <a:spcPts val="35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+mj-ea"/>
              <a:buAutoNum type="circleNumDbPlain"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Arial" panose="020B0604020202020204" pitchFamily="34" charset="0"/>
              </a:rPr>
              <a:t>输出消息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—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从系统到角色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Arial" panose="020B0604020202020204" pitchFamily="34" charset="0"/>
              </a:rPr>
              <a:t>虚线的水平箭头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。</a:t>
            </a:r>
            <a:endParaRPr kumimoji="0" lang="en-US" altLang="zh-CN" sz="2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342883" marR="0" lvl="1" indent="0" algn="l" defTabSz="685766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165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 不需要使用标准的命名规范。（但是想用也可以用）</a:t>
            </a:r>
            <a:endParaRPr kumimoji="0" lang="en-US" altLang="zh-CN" sz="165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3CA5320-57C8-49C7-B26A-432BF7DFDA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6064" y="1719581"/>
            <a:ext cx="3818137" cy="449138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CB3C011-62C1-4580-AB01-724D8DF25A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0297" y="2862707"/>
            <a:ext cx="352132" cy="38996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050415E-9875-4F42-A67A-193267CF6A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441" y="3101837"/>
            <a:ext cx="293930" cy="38123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52FB3D5C-D0A4-414F-B323-19E8B928F6F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94" y="4025043"/>
            <a:ext cx="293930" cy="372502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E0ABF6B3-C141-442C-9D09-85DBC46635E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6117" y="4996004"/>
            <a:ext cx="346312" cy="38996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727ACFC-C2BD-4D16-99D3-2B3DEBBF172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441" y="1624716"/>
            <a:ext cx="293930" cy="37832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105871E-470B-4C3D-A553-FB7CAC4BC81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441" y="2145371"/>
            <a:ext cx="293930" cy="378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3598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46D4E40-CBCF-443B-A0E1-233FD43281B7}"/>
              </a:ext>
            </a:extLst>
          </p:cNvPr>
          <p:cNvSpPr txBox="1">
            <a:spLocks noChangeArrowheads="1"/>
          </p:cNvSpPr>
          <p:nvPr/>
        </p:nvSpPr>
        <p:spPr>
          <a:xfrm>
            <a:off x="152832" y="0"/>
            <a:ext cx="9135414" cy="92392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68576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1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68576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j-cs"/>
              </a:rPr>
              <a:t>顺序图 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Sequence Diagram</a:t>
            </a:r>
            <a:endParaRPr kumimoji="0" lang="en-US" altLang="zh-CN" sz="3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j-cs"/>
            </a:endParaRP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DBDD194C-8D32-4B5A-AA42-729B668F74E9}"/>
              </a:ext>
            </a:extLst>
          </p:cNvPr>
          <p:cNvSpPr txBox="1">
            <a:spLocks/>
          </p:cNvSpPr>
          <p:nvPr/>
        </p:nvSpPr>
        <p:spPr>
          <a:xfrm>
            <a:off x="147854" y="1528423"/>
            <a:ext cx="6987556" cy="52517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42" indent="-171442" algn="l" defTabSz="685766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2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07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090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2974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856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39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22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0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marR="0" lvl="0" indent="-457200" algn="l" defTabSz="685766" rtl="0" eaLnBrk="1" fontAlgn="auto" latinLnBrk="0" hangingPunct="1">
              <a:lnSpc>
                <a:spcPts val="35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+mj-ea"/>
              <a:buAutoNum type="circleNumDbPlain"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Arial" panose="020B0604020202020204" pitchFamily="34" charset="0"/>
              </a:rPr>
              <a:t>角色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—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用例的发起角色使用用例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Arial" panose="020B0604020202020204" pitchFamily="34" charset="0"/>
              </a:rPr>
              <a:t>参与者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符号表示</a:t>
            </a:r>
            <a:endParaRPr kumimoji="0" lang="en-US" altLang="zh-CN" sz="2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457200" marR="0" lvl="0" indent="-457200" algn="l" defTabSz="685766" rtl="0" eaLnBrk="1" fontAlgn="auto" latinLnBrk="0" hangingPunct="1">
              <a:lnSpc>
                <a:spcPts val="35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+mj-ea"/>
              <a:buAutoNum type="circleNumDbPlain"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Arial" panose="020B0604020202020204" pitchFamily="34" charset="0"/>
              </a:rPr>
              <a:t>系统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—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Arial" panose="020B0604020202020204" pitchFamily="34" charset="0"/>
              </a:rPr>
              <a:t>盒子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表示系统作为一个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Arial" panose="020B0604020202020204" pitchFamily="34" charset="0"/>
              </a:rPr>
              <a:t>“黑盒子”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或一个整体。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Arial" panose="020B0604020202020204" pitchFamily="34" charset="0"/>
              </a:rPr>
              <a:t>冒号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Arial" panose="020B0604020202020204" pitchFamily="34" charset="0"/>
              </a:rPr>
              <a:t>( : )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用来表示系统的一个运行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Arial" panose="020B0604020202020204" pitchFamily="34" charset="0"/>
              </a:rPr>
              <a:t>“实例”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华文仿宋" panose="02010600040101010101" pitchFamily="2" charset="-122"/>
              <a:ea typeface="华文仿宋" panose="02010600040101010101" pitchFamily="2" charset="-122"/>
              <a:cs typeface="Arial" panose="020B0604020202020204" pitchFamily="34" charset="0"/>
            </a:endParaRPr>
          </a:p>
          <a:p>
            <a:pPr marL="457200" marR="0" lvl="0" indent="-457200" algn="l" defTabSz="685766" rtl="0" eaLnBrk="1" fontAlgn="auto" latinLnBrk="0" hangingPunct="1">
              <a:lnSpc>
                <a:spcPts val="35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+mj-ea"/>
              <a:buAutoNum type="circleNumDbPlain"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Arial" panose="020B0604020202020204" pitchFamily="34" charset="0"/>
              </a:rPr>
              <a:t>生命线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—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从角色和系统符号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Arial" panose="020B0604020202020204" pitchFamily="34" charset="0"/>
              </a:rPr>
              <a:t>向下延伸的垂直虚线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，表示生命顺序</a:t>
            </a:r>
            <a:endParaRPr kumimoji="0" lang="en-US" altLang="zh-CN" sz="2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457200" marR="0" lvl="0" indent="-457200" algn="l" defTabSz="685766" rtl="0" eaLnBrk="1" fontAlgn="auto" latinLnBrk="0" hangingPunct="1">
              <a:lnSpc>
                <a:spcPts val="35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+mj-ea"/>
              <a:buAutoNum type="circleNumDbPlain"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Arial" panose="020B0604020202020204" pitchFamily="34" charset="0"/>
              </a:rPr>
              <a:t>活动线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—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放置在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Arial" panose="020B0604020202020204" pitchFamily="34" charset="0"/>
              </a:rPr>
              <a:t>生命线上的条形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表示参与者进行交互活动的一段时间</a:t>
            </a:r>
            <a:endParaRPr kumimoji="0" lang="en-US" altLang="zh-CN" sz="2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457200" marR="0" lvl="0" indent="-457200" algn="l" defTabSz="685766" rtl="0" eaLnBrk="1" fontAlgn="auto" latinLnBrk="0" hangingPunct="1">
              <a:lnSpc>
                <a:spcPts val="35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+mj-ea"/>
              <a:buAutoNum type="circleNumDbPlain"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Arial" panose="020B0604020202020204" pitchFamily="34" charset="0"/>
              </a:rPr>
              <a:t>输入消息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—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从角色到系统的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Arial" panose="020B0604020202020204" pitchFamily="34" charset="0"/>
              </a:rPr>
              <a:t>水平箭头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表示消息输入</a:t>
            </a:r>
            <a:endParaRPr kumimoji="0" lang="en-US" altLang="zh-CN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342883" marR="0" lvl="1" indent="0" algn="l" defTabSz="685766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16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 第一个单词字母小写，后续单词首字母大写，单词间无空格。</a:t>
            </a:r>
            <a:endParaRPr kumimoji="0" lang="en-US" altLang="zh-CN" sz="16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342883" marR="0" lvl="1" indent="0" algn="l" defTabSz="685766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16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 括号内包含了要传递的参数，逗号分隔每个参数。</a:t>
            </a:r>
            <a:endParaRPr kumimoji="0" lang="en-US" altLang="zh-CN" sz="16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457200" marR="0" lvl="0" indent="-457200" algn="l" defTabSz="685766" rtl="0" eaLnBrk="1" fontAlgn="auto" latinLnBrk="0" hangingPunct="1">
              <a:lnSpc>
                <a:spcPts val="35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+mj-ea"/>
              <a:buAutoNum type="circleNumDbPlain"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Arial" panose="020B0604020202020204" pitchFamily="34" charset="0"/>
              </a:rPr>
              <a:t>输出消息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—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从系统到角色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Arial" panose="020B0604020202020204" pitchFamily="34" charset="0"/>
              </a:rPr>
              <a:t>虚线的水平箭头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。</a:t>
            </a:r>
            <a:endParaRPr kumimoji="0" lang="en-US" altLang="zh-CN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342883" marR="0" lvl="1" indent="0" algn="l" defTabSz="685766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16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 不需要使用标准的命名规范。（但是想用也可以用）</a:t>
            </a:r>
            <a:endParaRPr kumimoji="0" lang="en-US" altLang="zh-CN" sz="16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3CA5320-57C8-49C7-B26A-432BF7DFDA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6064" y="1719581"/>
            <a:ext cx="3818137" cy="449138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CB3C011-62C1-4580-AB01-724D8DF25A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767" y="5031266"/>
            <a:ext cx="313534" cy="40789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050415E-9875-4F42-A67A-193267CF6A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441" y="3101836"/>
            <a:ext cx="313534" cy="40666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52FB3D5C-D0A4-414F-B323-19E8B928F6F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94" y="4025043"/>
            <a:ext cx="313534" cy="397346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E0ABF6B3-C141-442C-9D09-85DBC46635ED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615" y="6101933"/>
            <a:ext cx="313534" cy="35305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727ACFC-C2BD-4D16-99D3-2B3DEBBF172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441" y="1624715"/>
            <a:ext cx="313534" cy="40355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105871E-470B-4C3D-A553-FB7CAC4BC81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441" y="2145370"/>
            <a:ext cx="313534" cy="403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2147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4023646A-26A0-454F-ABAA-D4A028848DE6}"/>
              </a:ext>
            </a:extLst>
          </p:cNvPr>
          <p:cNvSpPr txBox="1">
            <a:spLocks noChangeArrowheads="1"/>
          </p:cNvSpPr>
          <p:nvPr/>
        </p:nvSpPr>
        <p:spPr>
          <a:xfrm>
            <a:off x="275471" y="651276"/>
            <a:ext cx="10685774" cy="92392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68576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1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685734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6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构造顺序图指南</a:t>
            </a:r>
            <a:endParaRPr kumimoji="0" lang="en-US" altLang="zh-CN" sz="6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0" marR="0" lvl="0" indent="0" algn="l" defTabSz="685734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Guidelines for Constructing Sequence Diagrams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 Light" panose="020F0302020204030204"/>
              <a:ea typeface="等线 Light" panose="02010600030101010101" pitchFamily="2" charset="-122"/>
              <a:cs typeface="+mj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4DD2A0-C3AB-434E-B20F-D49D500E1398}"/>
              </a:ext>
            </a:extLst>
          </p:cNvPr>
          <p:cNvSpPr txBox="1"/>
          <p:nvPr/>
        </p:nvSpPr>
        <p:spPr>
          <a:xfrm>
            <a:off x="56462" y="1896107"/>
            <a:ext cx="8081698" cy="50475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882" indent="-342882" defTabSz="914354">
              <a:spcAft>
                <a:spcPts val="1800"/>
              </a:spcAft>
              <a:buClr>
                <a:srgbClr val="FF0000"/>
              </a:buClr>
              <a:buFont typeface="+mj-ea"/>
              <a:buAutoNum type="circleNumDbPlain"/>
              <a:defRPr/>
            </a:pPr>
            <a:r>
              <a:rPr lang="zh-CN" altLang="en-US" sz="2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确定描述用例的哪个场景。顺序图的目的是发现</a:t>
            </a:r>
            <a:r>
              <a:rPr lang="zh-CN" altLang="en-US" sz="2400" b="1" dirty="0">
                <a:solidFill>
                  <a:srgbClr val="002FA7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消息</a:t>
            </a:r>
            <a:r>
              <a:rPr lang="zh-CN" altLang="en-US" sz="2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，不是建模逻辑</a:t>
            </a:r>
            <a:endParaRPr lang="en-US" altLang="zh-CN" sz="2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882" indent="-342882" defTabSz="914354">
              <a:spcAft>
                <a:spcPts val="1800"/>
              </a:spcAft>
              <a:buClr>
                <a:srgbClr val="FF0000"/>
              </a:buClr>
              <a:buFont typeface="+mj-ea"/>
              <a:buAutoNum type="circleNumDbPlain"/>
              <a:defRPr/>
            </a:pPr>
            <a:r>
              <a:rPr lang="zh-CN" altLang="en-US" sz="2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绘制一个矩形表示一个</a:t>
            </a:r>
            <a:r>
              <a:rPr lang="zh-CN" altLang="en-US" sz="2400" b="1" dirty="0">
                <a:solidFill>
                  <a:srgbClr val="002FA7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系统</a:t>
            </a:r>
            <a:r>
              <a:rPr lang="zh-CN" altLang="en-US" sz="2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，并在其下面延伸</a:t>
            </a:r>
            <a:r>
              <a:rPr lang="zh-CN" altLang="en-US" sz="2400" b="1" dirty="0">
                <a:solidFill>
                  <a:srgbClr val="002FA7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生命线</a:t>
            </a:r>
            <a:endParaRPr lang="en-US" altLang="zh-CN" sz="2400" b="1" dirty="0">
              <a:solidFill>
                <a:srgbClr val="002FA7"/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marL="342882" indent="-342882" defTabSz="914354">
              <a:spcAft>
                <a:spcPts val="1800"/>
              </a:spcAft>
              <a:buClr>
                <a:srgbClr val="FF0000"/>
              </a:buClr>
              <a:buFont typeface="+mj-ea"/>
              <a:buAutoNum type="circleNumDbPlain"/>
              <a:defRPr/>
            </a:pPr>
            <a:r>
              <a:rPr lang="en-US" altLang="zh-CN" sz="2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确定每个直接给系统提供一条输入的</a:t>
            </a:r>
            <a:r>
              <a:rPr lang="zh-CN" altLang="en-US" sz="2400" b="1" dirty="0">
                <a:solidFill>
                  <a:srgbClr val="002FA7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角色</a:t>
            </a:r>
            <a:r>
              <a:rPr lang="zh-CN" altLang="en-US" sz="2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，或者直接从系统接收输出的角色。在角色下延伸</a:t>
            </a:r>
            <a:r>
              <a:rPr lang="zh-CN" altLang="en-US" sz="2400" b="1" dirty="0">
                <a:solidFill>
                  <a:srgbClr val="002FA7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生命线</a:t>
            </a:r>
            <a:endParaRPr lang="en-US" altLang="zh-CN" sz="2400" b="1" dirty="0">
              <a:solidFill>
                <a:srgbClr val="002FA7"/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marL="342882" indent="-342882" defTabSz="914354">
              <a:spcAft>
                <a:spcPts val="1800"/>
              </a:spcAft>
              <a:buClr>
                <a:srgbClr val="FF0000"/>
              </a:buClr>
              <a:buFont typeface="+mj-ea"/>
              <a:buAutoNum type="circleNumDbPlain"/>
              <a:defRPr/>
            </a:pPr>
            <a:r>
              <a:rPr lang="zh-CN" altLang="en-US" sz="2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检查用例描述来确定系统的</a:t>
            </a:r>
            <a:r>
              <a:rPr lang="zh-CN" altLang="en-US" sz="2400" b="1" dirty="0">
                <a:solidFill>
                  <a:srgbClr val="002FA7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输入和输出</a:t>
            </a:r>
            <a:r>
              <a:rPr lang="zh-CN" altLang="en-US" sz="2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。忽略系统内部消息。</a:t>
            </a:r>
            <a:endParaRPr lang="en-US" altLang="zh-CN" sz="2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882" indent="-342882" defTabSz="914354">
              <a:spcAft>
                <a:spcPts val="1800"/>
              </a:spcAft>
              <a:buClr>
                <a:srgbClr val="FF0000"/>
              </a:buClr>
              <a:buFont typeface="+mj-ea"/>
              <a:buAutoNum type="circleNumDbPlain"/>
              <a:defRPr/>
            </a:pPr>
            <a:r>
              <a:rPr lang="en-US" altLang="zh-CN" sz="2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2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添加框体以表示带条件的可选消息。框体也可以表示循环和替代片段。</a:t>
            </a:r>
            <a:endParaRPr lang="en-US" altLang="zh-CN" sz="22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882" indent="-342882" defTabSz="914354">
              <a:spcAft>
                <a:spcPts val="1800"/>
              </a:spcAft>
              <a:buClr>
                <a:srgbClr val="FF0000"/>
              </a:buClr>
              <a:buFont typeface="+mj-ea"/>
              <a:buAutoNum type="circleNumDbPlain"/>
              <a:defRPr/>
            </a:pPr>
            <a:r>
              <a:rPr lang="en-US" altLang="zh-CN" sz="2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自顶而下验证消息按照正确的顺序显示出来</a:t>
            </a:r>
            <a:endParaRPr lang="en-US" altLang="zh-CN" sz="2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R="0" lvl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>
                <a:srgbClr val="FF0000"/>
              </a:buClr>
              <a:buSzTx/>
              <a:tabLst/>
              <a:defRPr/>
            </a:pP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华文仿宋" panose="02010600040101010101" pitchFamily="2" charset="-122"/>
              <a:ea typeface="华文仿宋" panose="02010600040101010101" pitchFamily="2" charset="-122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763E969-11C9-410A-AA61-C8AB37DA6E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644"/>
          <a:stretch/>
        </p:blipFill>
        <p:spPr>
          <a:xfrm>
            <a:off x="9890760" y="1368403"/>
            <a:ext cx="2184011" cy="39427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2CBC49-7352-4210-A2CC-EC05AF05A5A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505"/>
          <a:stretch/>
        </p:blipFill>
        <p:spPr>
          <a:xfrm>
            <a:off x="8173276" y="998215"/>
            <a:ext cx="872511" cy="431292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8516663-B31D-446B-A0D7-8627C2DE81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07448" y="2394582"/>
            <a:ext cx="235609" cy="258668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973EBB6-150B-48EF-81FE-001A0B846E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95440" y="2394581"/>
            <a:ext cx="235609" cy="258668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392DCEA-E151-4998-ABB3-29926DEC63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70956" y="2796534"/>
            <a:ext cx="2324484" cy="1578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38259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16" presetClass="entr" presetSubtype="37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9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19A78F52-A60F-451B-A34B-BE703A5A10C8}"/>
              </a:ext>
            </a:extLst>
          </p:cNvPr>
          <p:cNvSpPr txBox="1">
            <a:spLocks noChangeArrowheads="1"/>
          </p:cNvSpPr>
          <p:nvPr/>
        </p:nvSpPr>
        <p:spPr>
          <a:xfrm>
            <a:off x="1678216" y="97148"/>
            <a:ext cx="8835568" cy="11152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76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1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685734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UML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图</a:t>
            </a: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0" marR="0" lvl="0" indent="0" algn="ctr" defTabSz="685734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UML Diagrams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1A9E2BF-BDF2-465F-AD2D-AEA58EBEB2CD}"/>
              </a:ext>
            </a:extLst>
          </p:cNvPr>
          <p:cNvCxnSpPr>
            <a:cxnSpLocks/>
          </p:cNvCxnSpPr>
          <p:nvPr/>
        </p:nvCxnSpPr>
        <p:spPr>
          <a:xfrm>
            <a:off x="0" y="610711"/>
            <a:ext cx="4305300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82BEB40-C5B2-47E2-9451-4C749196CC50}"/>
              </a:ext>
            </a:extLst>
          </p:cNvPr>
          <p:cNvCxnSpPr>
            <a:cxnSpLocks/>
          </p:cNvCxnSpPr>
          <p:nvPr/>
        </p:nvCxnSpPr>
        <p:spPr>
          <a:xfrm>
            <a:off x="7840980" y="617875"/>
            <a:ext cx="4351020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B80390CD-6DB1-434D-9134-6E6740A644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320" y="1212417"/>
            <a:ext cx="11245258" cy="542559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7D9A7F7-4F86-4659-8F76-25DA12D3D8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320" y="1217172"/>
            <a:ext cx="11245258" cy="5420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48556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1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D3A644F7-A9D7-499E-9054-3B9D1AD349C4}"/>
              </a:ext>
            </a:extLst>
          </p:cNvPr>
          <p:cNvSpPr txBox="1">
            <a:spLocks/>
          </p:cNvSpPr>
          <p:nvPr/>
        </p:nvSpPr>
        <p:spPr>
          <a:xfrm>
            <a:off x="684152" y="1640911"/>
            <a:ext cx="9619909" cy="50191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42" indent="-171442" algn="l" defTabSz="685766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2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07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090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2974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856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39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22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0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85734" rtl="0" eaLnBrk="1" fontAlgn="auto" latinLnBrk="0" hangingPunct="1">
              <a:lnSpc>
                <a:spcPct val="150000"/>
              </a:lnSpc>
              <a:spcBef>
                <a:spcPts val="751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2D43E5E-5D08-4E1D-88B6-6476AED0945C}"/>
              </a:ext>
            </a:extLst>
          </p:cNvPr>
          <p:cNvSpPr txBox="1">
            <a:spLocks noChangeArrowheads="1"/>
          </p:cNvSpPr>
          <p:nvPr/>
        </p:nvSpPr>
        <p:spPr>
          <a:xfrm>
            <a:off x="377076" y="641455"/>
            <a:ext cx="8101013" cy="92392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68576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1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685734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3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j-cs"/>
              </a:rPr>
              <a:t>本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+mj-cs"/>
              </a:rPr>
              <a:t>节内容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华文仿宋" panose="02010600040101010101" pitchFamily="2" charset="-122"/>
              <a:ea typeface="华文仿宋" panose="02010600040101010101" pitchFamily="2" charset="-122"/>
              <a:cs typeface="+mj-cs"/>
            </a:endParaRPr>
          </a:p>
          <a:p>
            <a:pPr marL="0" marR="0" lvl="0" indent="0" algn="l" defTabSz="685734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+mj-cs"/>
              </a:rPr>
              <a:t>Readings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AB9142-7A79-4124-9AD2-E79BAA1D93C7}"/>
              </a:ext>
            </a:extLst>
          </p:cNvPr>
          <p:cNvSpPr txBox="1"/>
          <p:nvPr/>
        </p:nvSpPr>
        <p:spPr>
          <a:xfrm>
            <a:off x="299994" y="2018892"/>
            <a:ext cx="11592012" cy="36625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《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系统分析与设计方法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》</a:t>
            </a:r>
          </a:p>
          <a:p>
            <a:pPr marL="800060" marR="0" lvl="1" indent="-342882" algn="l" defTabSz="914354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prstClr val="black"/>
              </a:buClr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第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10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章 使用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UML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进行面向对象分析和建模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华文仿宋" panose="02010600040101010101" pitchFamily="2" charset="-122"/>
              <a:cs typeface="Times New Roman" panose="02020603050405020304" pitchFamily="18" charset="0"/>
            </a:endParaRPr>
          </a:p>
          <a:p>
            <a:pPr marL="800060" marR="0" lvl="1" indent="-342882" algn="l" defTabSz="914354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prstClr val="black"/>
              </a:buClr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第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18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章 使用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UML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进行面向对象设计和建模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华文仿宋" panose="02010600040101010101" pitchFamily="2" charset="-122"/>
              <a:cs typeface="Times New Roman" panose="02020603050405020304" pitchFamily="18" charset="0"/>
            </a:endParaRPr>
          </a:p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《UML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系统分析与设计教程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》</a:t>
            </a:r>
          </a:p>
          <a:p>
            <a:pPr marL="800060" marR="0" lvl="1" indent="-342882" algn="l" defTabSz="914354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prstClr val="black"/>
              </a:buClr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第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2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章 面向对象分析与设计方法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华文仿宋" panose="02010600040101010101" pitchFamily="2" charset="-122"/>
              <a:cs typeface="Times New Roman" panose="02020603050405020304" pitchFamily="18" charset="0"/>
            </a:endParaRPr>
          </a:p>
          <a:p>
            <a:pPr marL="800060" marR="0" lvl="1" indent="-342882" algn="l" defTabSz="914354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prstClr val="black"/>
              </a:buClr>
              <a:buSzTx/>
              <a:buFont typeface="Wingdings" panose="05000000000000000000" pitchFamily="2" charset="2"/>
              <a:buChar char="l"/>
              <a:tabLst/>
              <a:defRPr/>
            </a:pP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华文仿宋" panose="02010600040101010101" pitchFamily="2" charset="-122"/>
              <a:cs typeface="Times New Roman" panose="02020603050405020304" pitchFamily="18" charset="0"/>
            </a:endParaRPr>
          </a:p>
          <a:p>
            <a:pPr marL="342882" marR="0" lvl="0" indent="-342882" algn="l" defTabSz="914354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关键词：面向对象方法；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UML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；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OOA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；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OOD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；活动图；顺序图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华文仿宋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4680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6DD9C3C-9215-435B-B785-EDABB84BA50A}"/>
              </a:ext>
            </a:extLst>
          </p:cNvPr>
          <p:cNvSpPr txBox="1"/>
          <p:nvPr/>
        </p:nvSpPr>
        <p:spPr>
          <a:xfrm>
            <a:off x="1118405" y="1491975"/>
            <a:ext cx="643924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72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面向对象</a:t>
            </a:r>
            <a:endParaRPr kumimoji="0" lang="en-US" altLang="zh-CN" sz="7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Object-Oriented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4CB482E9-6330-438B-83CB-3DCF05BD19DD}"/>
              </a:ext>
            </a:extLst>
          </p:cNvPr>
          <p:cNvSpPr txBox="1">
            <a:spLocks noChangeAspect="1"/>
          </p:cNvSpPr>
          <p:nvPr/>
        </p:nvSpPr>
        <p:spPr>
          <a:xfrm>
            <a:off x="1118405" y="3429000"/>
            <a:ext cx="8677777" cy="2421634"/>
          </a:xfrm>
          <a:prstGeom prst="rect">
            <a:avLst/>
          </a:prstGeom>
        </p:spPr>
        <p:txBody>
          <a:bodyPr vert="horz" lIns="91440" tIns="45720" rIns="91440" bIns="45720" numCol="1" rtlCol="0">
            <a:noAutofit/>
          </a:bodyPr>
          <a:lstStyle>
            <a:lvl1pPr marL="171442" indent="-171442" algn="l" defTabSz="685766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2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07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090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2974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856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39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22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0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42" marR="0" lvl="0" indent="-171442" algn="l" defTabSz="514350" rtl="0" eaLnBrk="1" fontAlgn="auto" latinLnBrk="0" hangingPunct="1">
              <a:lnSpc>
                <a:spcPct val="150000"/>
              </a:lnSpc>
              <a:spcBef>
                <a:spcPts val="56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0" lang="zh-CN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建模系统功能</a:t>
            </a:r>
            <a:endParaRPr kumimoji="0" lang="en-US" altLang="zh-CN" sz="2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42" marR="0" lvl="0" indent="-171442" algn="l" defTabSz="514350" rtl="0" eaLnBrk="1" fontAlgn="auto" latinLnBrk="0" hangingPunct="1">
              <a:lnSpc>
                <a:spcPct val="150000"/>
              </a:lnSpc>
              <a:spcBef>
                <a:spcPts val="56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25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发现并确定业务对象</a:t>
            </a:r>
            <a:endParaRPr lang="en-US" altLang="zh-CN" sz="25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42" marR="0" lvl="0" indent="-171442" algn="l" defTabSz="514350" rtl="0" eaLnBrk="1" fontAlgn="auto" latinLnBrk="0" hangingPunct="1">
              <a:lnSpc>
                <a:spcPct val="150000"/>
              </a:lnSpc>
              <a:spcBef>
                <a:spcPts val="56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 组织对象并确定其关系</a:t>
            </a:r>
            <a:endParaRPr kumimoji="0" lang="zh-CN" altLang="sv-SE" sz="2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57233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853E27-7E07-481F-A4D8-0E57F8C0DD01}"/>
              </a:ext>
            </a:extLst>
          </p:cNvPr>
          <p:cNvSpPr txBox="1">
            <a:spLocks noChangeAspect="1"/>
          </p:cNvSpPr>
          <p:nvPr/>
        </p:nvSpPr>
        <p:spPr>
          <a:xfrm>
            <a:off x="526733" y="1574722"/>
            <a:ext cx="10660276" cy="4424905"/>
          </a:xfrm>
          <a:prstGeom prst="rect">
            <a:avLst/>
          </a:prstGeom>
        </p:spPr>
        <p:txBody>
          <a:bodyPr vert="horz" lIns="91440" tIns="45720" rIns="91440" bIns="45720" numCol="1" rtlCol="0">
            <a:noAutofit/>
          </a:bodyPr>
          <a:lstStyle>
            <a:lvl1pPr marL="171442" indent="-171442" algn="l" defTabSz="685766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2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07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090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2974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856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39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22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0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42" marR="0" lvl="0" indent="-171442" algn="l" defTabSz="514350" rtl="0" eaLnBrk="1" fontAlgn="auto" latinLnBrk="0" hangingPunct="1">
              <a:lnSpc>
                <a:spcPct val="170000"/>
              </a:lnSpc>
              <a:spcBef>
                <a:spcPts val="56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zh-CN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1989年到1994年，面向对象建模语言从不到10种增加到了50多种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lvl="0" defTabSz="514350">
              <a:lnSpc>
                <a:spcPct val="170000"/>
              </a:lnSpc>
              <a:spcBef>
                <a:spcPts val="563"/>
              </a:spcBef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zh-CN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不同的建模语言具有不同的建模符号体系，妨碍了软件设计人员、开发人员和用户之间的交流。</a:t>
            </a:r>
            <a:r>
              <a:rPr kumimoji="0" lang="zh-CN" altLang="zh-CN" sz="24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有必要建立一个标准的、统一的建模</a:t>
            </a:r>
            <a:r>
              <a:rPr kumimoji="0" lang="zh-CN" altLang="zh-CN" sz="2400" b="0" i="0" u="sng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语言</a:t>
            </a:r>
            <a:r>
              <a:rPr kumimoji="0" lang="zh-CN" altLang="en-US" sz="2400" b="0" i="0" u="sng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（</a:t>
            </a:r>
            <a:r>
              <a:rPr lang="en-US" altLang="zh-CN" sz="2400" u="sng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Unified Modeling </a:t>
            </a:r>
            <a:r>
              <a:rPr lang="en-US" altLang="zh-CN" sz="2400" u="sng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Language</a:t>
            </a:r>
            <a:r>
              <a:rPr lang="zh-CN" altLang="en-US" sz="2400" u="sng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2400" u="sng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UML</a:t>
            </a:r>
            <a:r>
              <a:rPr kumimoji="0" lang="zh-CN" altLang="en-US" sz="2400" b="0" i="0" u="sng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）</a:t>
            </a:r>
            <a:endParaRPr kumimoji="0" lang="en-US" altLang="zh-CN" sz="2400" b="0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171442" marR="0" lvl="0" indent="-171442" algn="l" defTabSz="514350" rtl="0" eaLnBrk="1" fontAlgn="auto" latinLnBrk="0" hangingPunct="1">
              <a:lnSpc>
                <a:spcPct val="170000"/>
              </a:lnSpc>
              <a:spcBef>
                <a:spcPts val="56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zh-CN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统一建模语言UML的诞生结束了符号方面的</a:t>
            </a:r>
            <a:r>
              <a:rPr kumimoji="0" lang="zh-CN" altLang="zh-CN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“方法大战”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171442" marR="0" lvl="0" indent="-171442" algn="l" defTabSz="685766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Times New Roman" panose="02020603050405020304" pitchFamily="18" charset="0"/>
              <a:buChar char="‣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OOA (</a:t>
            </a:r>
            <a:r>
              <a:rPr kumimoji="0" lang="sv-SE" altLang="zh-CN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Object-Oriented Analysis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)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／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OOD (</a:t>
            </a:r>
            <a:r>
              <a:rPr kumimoji="0" lang="sv-SE" altLang="zh-CN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Object-Oriented Design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)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方法</a:t>
            </a:r>
          </a:p>
          <a:p>
            <a:pPr marL="171442" marR="0" lvl="0" indent="-171442" algn="l" defTabSz="685766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Times New Roman" panose="02020603050405020304" pitchFamily="18" charset="0"/>
              <a:buChar char="‣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OMT(</a:t>
            </a:r>
            <a:r>
              <a:rPr kumimoji="0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Object Modeling Technique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)</a:t>
            </a:r>
            <a:r>
              <a:rPr kumimoji="0" lang="zh-CN" altLang="sv-SE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方法</a:t>
            </a:r>
          </a:p>
          <a:p>
            <a:pPr marL="171442" marR="0" lvl="0" indent="-171442" algn="l" defTabSz="685766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Times New Roman" panose="02020603050405020304" pitchFamily="18" charset="0"/>
              <a:buChar char="‣"/>
              <a:tabLst/>
              <a:defRPr/>
            </a:pPr>
            <a:r>
              <a:rPr kumimoji="0" lang="sv-SE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Booch (</a:t>
            </a:r>
            <a:r>
              <a:rPr kumimoji="0" lang="sv-SE" altLang="zh-CN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Booch Method </a:t>
            </a:r>
            <a:r>
              <a:rPr kumimoji="0" lang="sv-SE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)</a:t>
            </a:r>
            <a:r>
              <a:rPr kumimoji="0" lang="zh-CN" altLang="sv-SE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方法</a:t>
            </a:r>
          </a:p>
          <a:p>
            <a:pPr marL="171442" marR="0" lvl="0" indent="-171442" algn="l" defTabSz="685766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Times New Roman" panose="02020603050405020304" pitchFamily="18" charset="0"/>
              <a:buChar char="‣"/>
              <a:tabLst/>
              <a:defRPr/>
            </a:pPr>
            <a:r>
              <a:rPr kumimoji="0" lang="sv-SE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OOSE (</a:t>
            </a:r>
            <a:r>
              <a:rPr kumimoji="0" lang="sv-SE" altLang="zh-CN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Object-Oriented Software Engineering</a:t>
            </a:r>
            <a:r>
              <a:rPr kumimoji="0" lang="sv-SE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)</a:t>
            </a:r>
            <a:r>
              <a:rPr kumimoji="0" lang="zh-CN" altLang="sv-SE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方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法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171442" marR="0" lvl="0" indent="-171442" algn="l" defTabSz="685766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zh-CN" altLang="sv-SE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023646A-26A0-454F-ABAA-D4A028848DE6}"/>
              </a:ext>
            </a:extLst>
          </p:cNvPr>
          <p:cNvSpPr txBox="1">
            <a:spLocks noChangeArrowheads="1"/>
          </p:cNvSpPr>
          <p:nvPr/>
        </p:nvSpPr>
        <p:spPr>
          <a:xfrm>
            <a:off x="319640" y="424033"/>
            <a:ext cx="10124877" cy="92392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68576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1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685734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j-cs"/>
              </a:rPr>
              <a:t>对象建模的历史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j-cs"/>
            </a:endParaRPr>
          </a:p>
          <a:p>
            <a:pPr marL="0" marR="0" lvl="0" indent="0" algn="l" defTabSz="685734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j-cs"/>
              </a:rPr>
              <a:t>History of Object Modeling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DDFD78F-89BD-4C47-A611-D323BA9B4D3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250"/>
                    </a14:imgEffect>
                    <a14:imgEffect>
                      <a14:saturation sat="14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2244" t="5059" b="4931"/>
          <a:stretch/>
        </p:blipFill>
        <p:spPr>
          <a:xfrm>
            <a:off x="9532267" y="5212266"/>
            <a:ext cx="2458717" cy="1574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06616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95166FDF-3474-4DC0-B15F-D5F3B1F1DEBA}"/>
              </a:ext>
            </a:extLst>
          </p:cNvPr>
          <p:cNvGrpSpPr/>
          <p:nvPr/>
        </p:nvGrpSpPr>
        <p:grpSpPr>
          <a:xfrm>
            <a:off x="10710080" y="1154382"/>
            <a:ext cx="844137" cy="5043300"/>
            <a:chOff x="11044476" y="907350"/>
            <a:chExt cx="844137" cy="504330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16C2B96-3CB0-43F5-976C-6EE04D3980F8}"/>
                </a:ext>
              </a:extLst>
            </p:cNvPr>
            <p:cNvSpPr txBox="1"/>
            <p:nvPr/>
          </p:nvSpPr>
          <p:spPr>
            <a:xfrm rot="5400000">
              <a:off x="9857287" y="3093364"/>
              <a:ext cx="3508653" cy="553998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54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OT-Matisse Pro B" panose="02020800000000000000" pitchFamily="18" charset="-128"/>
                  <a:ea typeface="FOT-Matisse Pro B" panose="02020800000000000000" pitchFamily="18" charset="-128"/>
                  <a:cs typeface="+mn-cs"/>
                </a:rPr>
                <a:t>对象</a:t>
              </a: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OT-Matisse Pro B" panose="02020800000000000000" pitchFamily="18" charset="-128"/>
                  <a:ea typeface="FOT-Matisse Pro B" panose="02020800000000000000" pitchFamily="18" charset="-128"/>
                  <a:cs typeface="+mn-cs"/>
                </a:rPr>
                <a:t>建模</a:t>
              </a:r>
              <a:endPara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OT-Matisse Pro B" panose="02020800000000000000" pitchFamily="18" charset="-128"/>
                <a:ea typeface="FOT-Matisse Pro B" panose="02020800000000000000" pitchFamily="18" charset="-128"/>
                <a:cs typeface="+mn-cs"/>
              </a:endParaRPr>
            </a:p>
          </p:txBody>
        </p: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46862FB1-25D4-4710-A028-9D1FEF6B8643}"/>
                </a:ext>
              </a:extLst>
            </p:cNvPr>
            <p:cNvGrpSpPr/>
            <p:nvPr/>
          </p:nvGrpSpPr>
          <p:grpSpPr>
            <a:xfrm rot="5400000">
              <a:off x="8548226" y="3403600"/>
              <a:ext cx="5043300" cy="50800"/>
              <a:chOff x="3238695" y="2863312"/>
              <a:chExt cx="5043300" cy="50800"/>
            </a:xfrm>
          </p:grpSpPr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B4A66C0F-A9CB-469F-A63D-0D78AD0E870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38695" y="2863312"/>
                <a:ext cx="5043300" cy="8805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F8EC39B3-1D0B-414B-A561-C564FCDC01D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77803" y="2914112"/>
                <a:ext cx="4165084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6C3D461-EF3D-4252-964E-36E68156E348}"/>
              </a:ext>
            </a:extLst>
          </p:cNvPr>
          <p:cNvGrpSpPr/>
          <p:nvPr/>
        </p:nvGrpSpPr>
        <p:grpSpPr>
          <a:xfrm>
            <a:off x="129540" y="253550"/>
            <a:ext cx="8855314" cy="7668419"/>
            <a:chOff x="0" y="832192"/>
            <a:chExt cx="8855314" cy="7668419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4576CF22-5EB2-4668-B581-ED8666645E31}"/>
                </a:ext>
              </a:extLst>
            </p:cNvPr>
            <p:cNvGrpSpPr/>
            <p:nvPr/>
          </p:nvGrpSpPr>
          <p:grpSpPr>
            <a:xfrm>
              <a:off x="0" y="832192"/>
              <a:ext cx="8855314" cy="7668419"/>
              <a:chOff x="0" y="856793"/>
              <a:chExt cx="9155680" cy="7928526"/>
            </a:xfrm>
          </p:grpSpPr>
          <p:sp>
            <p:nvSpPr>
              <p:cNvPr id="45" name="矩形 44"/>
              <p:cNvSpPr/>
              <p:nvPr/>
            </p:nvSpPr>
            <p:spPr>
              <a:xfrm rot="18900000">
                <a:off x="7507495" y="5312776"/>
                <a:ext cx="1130954" cy="3472543"/>
              </a:xfrm>
              <a:prstGeom prst="rect">
                <a:avLst/>
              </a:prstGeom>
              <a:gradFill>
                <a:gsLst>
                  <a:gs pos="3000">
                    <a:schemeClr val="bg1">
                      <a:lumMod val="75000"/>
                      <a:alpha val="80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mbria" panose="02040503050406030204" pitchFamily="18" charset="0"/>
                  <a:ea typeface="等线" panose="02010600030101010101" pitchFamily="2" charset="-122"/>
                  <a:cs typeface="+mn-ea"/>
                  <a:sym typeface="+mn-lt"/>
                </a:endParaRPr>
              </a:p>
            </p:txBody>
          </p:sp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EF9533C1-241D-4C35-BFCE-2B40E8546F55}"/>
                  </a:ext>
                </a:extLst>
              </p:cNvPr>
              <p:cNvGrpSpPr/>
              <p:nvPr/>
            </p:nvGrpSpPr>
            <p:grpSpPr>
              <a:xfrm>
                <a:off x="0" y="856793"/>
                <a:ext cx="9155680" cy="6591797"/>
                <a:chOff x="0" y="856793"/>
                <a:chExt cx="9155680" cy="6591797"/>
              </a:xfrm>
            </p:grpSpPr>
            <p:sp>
              <p:nvSpPr>
                <p:cNvPr id="42" name="矩形 41"/>
                <p:cNvSpPr/>
                <p:nvPr/>
              </p:nvSpPr>
              <p:spPr>
                <a:xfrm rot="18900000">
                  <a:off x="7360077" y="982466"/>
                  <a:ext cx="1795603" cy="3472543"/>
                </a:xfrm>
                <a:prstGeom prst="rect">
                  <a:avLst/>
                </a:prstGeom>
                <a:gradFill>
                  <a:gsLst>
                    <a:gs pos="3000">
                      <a:schemeClr val="bg1">
                        <a:lumMod val="75000"/>
                        <a:alpha val="80000"/>
                      </a:scheme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54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等线" panose="02010600030101010101" pitchFamily="2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19" name="îŝḷîḓé-任意多边形: 形状 24"/>
                <p:cNvSpPr>
                  <a:spLocks/>
                </p:cNvSpPr>
                <p:nvPr/>
              </p:nvSpPr>
              <p:spPr bwMode="auto">
                <a:xfrm>
                  <a:off x="6083474" y="2001483"/>
                  <a:ext cx="1595059" cy="708915"/>
                </a:xfrm>
                <a:custGeom>
                  <a:avLst/>
                  <a:gdLst>
                    <a:gd name="T0" fmla="*/ 216 w 765"/>
                    <a:gd name="T1" fmla="*/ 0 h 340"/>
                    <a:gd name="T2" fmla="*/ 765 w 765"/>
                    <a:gd name="T3" fmla="*/ 0 h 340"/>
                    <a:gd name="T4" fmla="*/ 249 w 765"/>
                    <a:gd name="T5" fmla="*/ 340 h 340"/>
                    <a:gd name="T6" fmla="*/ 0 w 765"/>
                    <a:gd name="T7" fmla="*/ 340 h 340"/>
                    <a:gd name="T8" fmla="*/ 216 w 765"/>
                    <a:gd name="T9" fmla="*/ 0 h 3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65" h="340">
                      <a:moveTo>
                        <a:pt x="216" y="0"/>
                      </a:moveTo>
                      <a:lnTo>
                        <a:pt x="765" y="0"/>
                      </a:lnTo>
                      <a:lnTo>
                        <a:pt x="249" y="340"/>
                      </a:lnTo>
                      <a:lnTo>
                        <a:pt x="0" y="340"/>
                      </a:lnTo>
                      <a:lnTo>
                        <a:pt x="216" y="0"/>
                      </a:lnTo>
                      <a:close/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  <a:sym typeface="+mn-lt"/>
                  </a:endParaRPr>
                </a:p>
              </p:txBody>
            </p:sp>
            <p:sp>
              <p:nvSpPr>
                <p:cNvPr id="20" name="îŝḷîḓé-任意多边形: 形状 25"/>
                <p:cNvSpPr>
                  <a:spLocks/>
                </p:cNvSpPr>
                <p:nvPr/>
              </p:nvSpPr>
              <p:spPr bwMode="auto">
                <a:xfrm>
                  <a:off x="6083474" y="856793"/>
                  <a:ext cx="450369" cy="1853604"/>
                </a:xfrm>
                <a:custGeom>
                  <a:avLst/>
                  <a:gdLst>
                    <a:gd name="T0" fmla="*/ 0 w 216"/>
                    <a:gd name="T1" fmla="*/ 640 h 889"/>
                    <a:gd name="T2" fmla="*/ 216 w 216"/>
                    <a:gd name="T3" fmla="*/ 0 h 889"/>
                    <a:gd name="T4" fmla="*/ 216 w 216"/>
                    <a:gd name="T5" fmla="*/ 549 h 889"/>
                    <a:gd name="T6" fmla="*/ 0 w 216"/>
                    <a:gd name="T7" fmla="*/ 889 h 889"/>
                    <a:gd name="T8" fmla="*/ 0 w 216"/>
                    <a:gd name="T9" fmla="*/ 640 h 8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16" h="889">
                      <a:moveTo>
                        <a:pt x="0" y="640"/>
                      </a:moveTo>
                      <a:lnTo>
                        <a:pt x="216" y="0"/>
                      </a:lnTo>
                      <a:lnTo>
                        <a:pt x="216" y="549"/>
                      </a:lnTo>
                      <a:lnTo>
                        <a:pt x="0" y="889"/>
                      </a:lnTo>
                      <a:lnTo>
                        <a:pt x="0" y="640"/>
                      </a:ln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  <a:sym typeface="+mn-lt"/>
                  </a:endParaRPr>
                </a:p>
              </p:txBody>
            </p:sp>
            <p:sp>
              <p:nvSpPr>
                <p:cNvPr id="21" name="îŝḷîḓé-Rectangle 20"/>
                <p:cNvSpPr>
                  <a:spLocks/>
                </p:cNvSpPr>
                <p:nvPr/>
              </p:nvSpPr>
              <p:spPr bwMode="auto">
                <a:xfrm>
                  <a:off x="6533843" y="856793"/>
                  <a:ext cx="1144690" cy="1144689"/>
                </a:xfrm>
                <a:prstGeom prst="rect">
                  <a:avLst/>
                </a:prstGeom>
                <a:solidFill>
                  <a:schemeClr val="accent1">
                    <a:lumMod val="10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  <a:sym typeface="+mn-lt"/>
                  </a:endParaRPr>
                </a:p>
              </p:txBody>
            </p:sp>
            <p:sp>
              <p:nvSpPr>
                <p:cNvPr id="43" name="矩形 42"/>
                <p:cNvSpPr/>
                <p:nvPr/>
              </p:nvSpPr>
              <p:spPr>
                <a:xfrm rot="18900000">
                  <a:off x="7569581" y="2605673"/>
                  <a:ext cx="1456656" cy="3472543"/>
                </a:xfrm>
                <a:prstGeom prst="rect">
                  <a:avLst/>
                </a:prstGeom>
                <a:gradFill>
                  <a:gsLst>
                    <a:gs pos="3000">
                      <a:schemeClr val="bg1">
                        <a:lumMod val="75000"/>
                        <a:alpha val="80000"/>
                      </a:scheme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54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等线" panose="02010600030101010101" pitchFamily="2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44" name="矩形 43"/>
                <p:cNvSpPr/>
                <p:nvPr/>
              </p:nvSpPr>
              <p:spPr>
                <a:xfrm rot="18900000">
                  <a:off x="7562004" y="3976047"/>
                  <a:ext cx="1235050" cy="3472543"/>
                </a:xfrm>
                <a:prstGeom prst="rect">
                  <a:avLst/>
                </a:prstGeom>
                <a:gradFill>
                  <a:gsLst>
                    <a:gs pos="3000">
                      <a:schemeClr val="bg1">
                        <a:lumMod val="75000"/>
                        <a:alpha val="80000"/>
                      </a:scheme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54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等线" panose="02010600030101010101" pitchFamily="2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32" name="îŝḷîḓé-Rectangle 31"/>
                <p:cNvSpPr>
                  <a:spLocks/>
                </p:cNvSpPr>
                <p:nvPr/>
              </p:nvSpPr>
              <p:spPr bwMode="auto">
                <a:xfrm>
                  <a:off x="689232" y="3056514"/>
                  <a:ext cx="5394244" cy="521261"/>
                </a:xfrm>
                <a:prstGeom prst="rect">
                  <a:avLst/>
                </a:prstGeom>
                <a:solidFill>
                  <a:schemeClr val="accent2">
                    <a:lumMod val="10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288000" tIns="45720" rIns="288000" bIns="45720" anchor="ctr" anchorCtr="0" compatLnSpc="1">
                  <a:prstTxWarp prst="textNoShape">
                    <a:avLst/>
                  </a:prstTxWarp>
                  <a:normAutofit/>
                </a:bodyPr>
                <a:lstStyle/>
                <a:p>
                  <a:pPr marL="0" marR="0" lvl="0" indent="0" algn="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等线" panose="02010600030101010101" pitchFamily="2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33" name="îŝḷîḓé-Rectangle 32"/>
                <p:cNvSpPr>
                  <a:spLocks/>
                </p:cNvSpPr>
                <p:nvPr/>
              </p:nvSpPr>
              <p:spPr bwMode="auto">
                <a:xfrm>
                  <a:off x="3324961" y="3056514"/>
                  <a:ext cx="2758513" cy="52126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Georgia" panose="02040502050405020303" pitchFamily="18" charset="0"/>
                    <a:ea typeface="Cambria" panose="02040503050406030204" pitchFamily="18" charset="0"/>
                    <a:cs typeface="+mn-cs"/>
                    <a:sym typeface="+mn-lt"/>
                  </a:endParaRPr>
                </a:p>
              </p:txBody>
            </p:sp>
            <p:sp>
              <p:nvSpPr>
                <p:cNvPr id="35" name="îŝḷîḓé-Rectangle 34"/>
                <p:cNvSpPr>
                  <a:spLocks/>
                </p:cNvSpPr>
                <p:nvPr/>
              </p:nvSpPr>
              <p:spPr bwMode="auto">
                <a:xfrm>
                  <a:off x="5389154" y="3056514"/>
                  <a:ext cx="694320" cy="52126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Georgia" panose="02040502050405020303" pitchFamily="18" charset="0"/>
                    <a:ea typeface="Cambria" panose="02040503050406030204" pitchFamily="18" charset="0"/>
                    <a:cs typeface="+mn-cs"/>
                    <a:sym typeface="+mn-lt"/>
                  </a:endParaRPr>
                </a:p>
              </p:txBody>
            </p:sp>
            <p:sp>
              <p:nvSpPr>
                <p:cNvPr id="36" name="îŝḷîḓé-任意多边形: 形状 27"/>
                <p:cNvSpPr>
                  <a:spLocks/>
                </p:cNvSpPr>
                <p:nvPr/>
              </p:nvSpPr>
              <p:spPr bwMode="auto">
                <a:xfrm>
                  <a:off x="6083474" y="3577775"/>
                  <a:ext cx="1509572" cy="85487"/>
                </a:xfrm>
                <a:custGeom>
                  <a:avLst/>
                  <a:gdLst>
                    <a:gd name="T0" fmla="*/ 249 w 724"/>
                    <a:gd name="T1" fmla="*/ 8 h 41"/>
                    <a:gd name="T2" fmla="*/ 724 w 724"/>
                    <a:gd name="T3" fmla="*/ 41 h 41"/>
                    <a:gd name="T4" fmla="*/ 216 w 724"/>
                    <a:gd name="T5" fmla="*/ 41 h 41"/>
                    <a:gd name="T6" fmla="*/ 0 w 724"/>
                    <a:gd name="T7" fmla="*/ 0 h 41"/>
                    <a:gd name="T8" fmla="*/ 249 w 724"/>
                    <a:gd name="T9" fmla="*/ 8 h 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24" h="41">
                      <a:moveTo>
                        <a:pt x="249" y="8"/>
                      </a:moveTo>
                      <a:lnTo>
                        <a:pt x="724" y="41"/>
                      </a:lnTo>
                      <a:lnTo>
                        <a:pt x="216" y="41"/>
                      </a:lnTo>
                      <a:lnTo>
                        <a:pt x="0" y="0"/>
                      </a:lnTo>
                      <a:lnTo>
                        <a:pt x="249" y="8"/>
                      </a:lnTo>
                      <a:close/>
                    </a:path>
                  </a:pathLst>
                </a:custGeom>
                <a:solidFill>
                  <a:srgbClr val="53BCC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  <a:sym typeface="+mn-lt"/>
                  </a:endParaRPr>
                </a:p>
              </p:txBody>
            </p:sp>
            <p:sp>
              <p:nvSpPr>
                <p:cNvPr id="37" name="îŝḷîḓé-Rectangle 36"/>
                <p:cNvSpPr>
                  <a:spLocks/>
                </p:cNvSpPr>
                <p:nvPr/>
              </p:nvSpPr>
              <p:spPr bwMode="auto">
                <a:xfrm>
                  <a:off x="6533843" y="2606145"/>
                  <a:ext cx="1059202" cy="1057118"/>
                </a:xfrm>
                <a:prstGeom prst="rect">
                  <a:avLst/>
                </a:prstGeom>
                <a:solidFill>
                  <a:schemeClr val="accent2">
                    <a:lumMod val="10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  <a:sym typeface="+mn-lt"/>
                  </a:endParaRPr>
                </a:p>
              </p:txBody>
            </p:sp>
            <p:sp>
              <p:nvSpPr>
                <p:cNvPr id="38" name="îŝḷîḓé-任意多边形: 形状 29"/>
                <p:cNvSpPr>
                  <a:spLocks/>
                </p:cNvSpPr>
                <p:nvPr/>
              </p:nvSpPr>
              <p:spPr bwMode="auto">
                <a:xfrm>
                  <a:off x="6083474" y="2606145"/>
                  <a:ext cx="450369" cy="1057118"/>
                </a:xfrm>
                <a:custGeom>
                  <a:avLst/>
                  <a:gdLst>
                    <a:gd name="T0" fmla="*/ 216 w 216"/>
                    <a:gd name="T1" fmla="*/ 507 h 507"/>
                    <a:gd name="T2" fmla="*/ 216 w 216"/>
                    <a:gd name="T3" fmla="*/ 0 h 507"/>
                    <a:gd name="T4" fmla="*/ 0 w 216"/>
                    <a:gd name="T5" fmla="*/ 216 h 507"/>
                    <a:gd name="T6" fmla="*/ 0 w 216"/>
                    <a:gd name="T7" fmla="*/ 466 h 507"/>
                    <a:gd name="T8" fmla="*/ 216 w 216"/>
                    <a:gd name="T9" fmla="*/ 507 h 5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16" h="507">
                      <a:moveTo>
                        <a:pt x="216" y="507"/>
                      </a:moveTo>
                      <a:lnTo>
                        <a:pt x="216" y="0"/>
                      </a:lnTo>
                      <a:lnTo>
                        <a:pt x="0" y="216"/>
                      </a:lnTo>
                      <a:lnTo>
                        <a:pt x="0" y="466"/>
                      </a:lnTo>
                      <a:lnTo>
                        <a:pt x="216" y="507"/>
                      </a:lnTo>
                      <a:close/>
                    </a:path>
                  </a:pathLst>
                </a:cu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</p:spPr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  <a:sym typeface="+mn-lt"/>
                  </a:endParaRPr>
                </a:p>
              </p:txBody>
            </p:sp>
            <p:sp>
              <p:nvSpPr>
                <p:cNvPr id="23" name="îŝḷîḓé-Rectangle 22"/>
                <p:cNvSpPr>
                  <a:spLocks/>
                </p:cNvSpPr>
                <p:nvPr/>
              </p:nvSpPr>
              <p:spPr bwMode="auto">
                <a:xfrm>
                  <a:off x="689231" y="4789185"/>
                  <a:ext cx="5394243" cy="519176"/>
                </a:xfrm>
                <a:prstGeom prst="rect">
                  <a:avLst/>
                </a:prstGeom>
                <a:solidFill>
                  <a:schemeClr val="accent4">
                    <a:lumMod val="10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288000" tIns="45720" rIns="288000" bIns="45720" anchor="ctr" anchorCtr="0" compatLnSpc="1">
                  <a:prstTxWarp prst="textNoShape">
                    <a:avLst/>
                  </a:prstTxWarp>
                  <a:normAutofit/>
                </a:bodyPr>
                <a:lstStyle/>
                <a:p>
                  <a:pPr marL="0" marR="0" lvl="0" indent="0" algn="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等线" panose="02010600030101010101" pitchFamily="2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24" name="îŝḷîḓé-Rectangle 23"/>
                <p:cNvSpPr>
                  <a:spLocks/>
                </p:cNvSpPr>
                <p:nvPr/>
              </p:nvSpPr>
              <p:spPr bwMode="auto">
                <a:xfrm>
                  <a:off x="3324961" y="4789185"/>
                  <a:ext cx="2758513" cy="51917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Georgia" panose="02040502050405020303" pitchFamily="18" charset="0"/>
                    <a:ea typeface="Cambria" panose="02040503050406030204" pitchFamily="18" charset="0"/>
                    <a:cs typeface="+mn-cs"/>
                    <a:sym typeface="+mn-lt"/>
                  </a:endParaRPr>
                </a:p>
              </p:txBody>
            </p:sp>
            <p:sp>
              <p:nvSpPr>
                <p:cNvPr id="26" name="îŝḷîḓé-Rectangle 25"/>
                <p:cNvSpPr>
                  <a:spLocks/>
                </p:cNvSpPr>
                <p:nvPr/>
              </p:nvSpPr>
              <p:spPr bwMode="auto">
                <a:xfrm>
                  <a:off x="5389154" y="4789185"/>
                  <a:ext cx="694320" cy="51917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Georgia" panose="02040502050405020303" pitchFamily="18" charset="0"/>
                    <a:ea typeface="Cambria" panose="02040503050406030204" pitchFamily="18" charset="0"/>
                    <a:cs typeface="+mn-cs"/>
                    <a:sym typeface="+mn-lt"/>
                  </a:endParaRPr>
                </a:p>
              </p:txBody>
            </p:sp>
            <p:sp>
              <p:nvSpPr>
                <p:cNvPr id="27" name="îŝḷîḓé-任意多边形: 形状 21"/>
                <p:cNvSpPr>
                  <a:spLocks/>
                </p:cNvSpPr>
                <p:nvPr/>
              </p:nvSpPr>
              <p:spPr bwMode="auto">
                <a:xfrm>
                  <a:off x="6083474" y="4789185"/>
                  <a:ext cx="381564" cy="1455360"/>
                </a:xfrm>
                <a:custGeom>
                  <a:avLst/>
                  <a:gdLst>
                    <a:gd name="T0" fmla="*/ 183 w 183"/>
                    <a:gd name="T1" fmla="*/ 316 h 698"/>
                    <a:gd name="T2" fmla="*/ 183 w 183"/>
                    <a:gd name="T3" fmla="*/ 698 h 698"/>
                    <a:gd name="T4" fmla="*/ 0 w 183"/>
                    <a:gd name="T5" fmla="*/ 249 h 698"/>
                    <a:gd name="T6" fmla="*/ 0 w 183"/>
                    <a:gd name="T7" fmla="*/ 0 h 698"/>
                    <a:gd name="T8" fmla="*/ 183 w 183"/>
                    <a:gd name="T9" fmla="*/ 316 h 6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83" h="698">
                      <a:moveTo>
                        <a:pt x="183" y="316"/>
                      </a:moveTo>
                      <a:lnTo>
                        <a:pt x="183" y="698"/>
                      </a:lnTo>
                      <a:lnTo>
                        <a:pt x="0" y="249"/>
                      </a:lnTo>
                      <a:lnTo>
                        <a:pt x="0" y="0"/>
                      </a:lnTo>
                      <a:lnTo>
                        <a:pt x="183" y="316"/>
                      </a:lnTo>
                      <a:close/>
                    </a:path>
                  </a:pathLst>
                </a:cu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noFill/>
                </a:ln>
              </p:spPr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  <a:sym typeface="+mn-lt"/>
                  </a:endParaRPr>
                </a:p>
              </p:txBody>
            </p:sp>
            <p:sp>
              <p:nvSpPr>
                <p:cNvPr id="28" name="îŝḷîḓé-任意多边形: 形状 22"/>
                <p:cNvSpPr>
                  <a:spLocks/>
                </p:cNvSpPr>
                <p:nvPr/>
              </p:nvSpPr>
              <p:spPr bwMode="auto">
                <a:xfrm>
                  <a:off x="6083474" y="4789185"/>
                  <a:ext cx="1178050" cy="658874"/>
                </a:xfrm>
                <a:custGeom>
                  <a:avLst/>
                  <a:gdLst>
                    <a:gd name="T0" fmla="*/ 249 w 565"/>
                    <a:gd name="T1" fmla="*/ 0 h 316"/>
                    <a:gd name="T2" fmla="*/ 565 w 565"/>
                    <a:gd name="T3" fmla="*/ 316 h 316"/>
                    <a:gd name="T4" fmla="*/ 183 w 565"/>
                    <a:gd name="T5" fmla="*/ 316 h 316"/>
                    <a:gd name="T6" fmla="*/ 0 w 565"/>
                    <a:gd name="T7" fmla="*/ 0 h 316"/>
                    <a:gd name="T8" fmla="*/ 249 w 565"/>
                    <a:gd name="T9" fmla="*/ 0 h 3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65" h="316">
                      <a:moveTo>
                        <a:pt x="249" y="0"/>
                      </a:moveTo>
                      <a:lnTo>
                        <a:pt x="565" y="316"/>
                      </a:lnTo>
                      <a:lnTo>
                        <a:pt x="183" y="316"/>
                      </a:lnTo>
                      <a:lnTo>
                        <a:pt x="0" y="0"/>
                      </a:lnTo>
                      <a:lnTo>
                        <a:pt x="249" y="0"/>
                      </a:lnTo>
                      <a:close/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</p:spPr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  <a:sym typeface="+mn-lt"/>
                  </a:endParaRPr>
                </a:p>
              </p:txBody>
            </p:sp>
            <p:sp>
              <p:nvSpPr>
                <p:cNvPr id="29" name="îŝḷîḓé-Rectangle 28"/>
                <p:cNvSpPr>
                  <a:spLocks/>
                </p:cNvSpPr>
                <p:nvPr/>
              </p:nvSpPr>
              <p:spPr bwMode="auto">
                <a:xfrm>
                  <a:off x="6465036" y="5448058"/>
                  <a:ext cx="796487" cy="796487"/>
                </a:xfrm>
                <a:prstGeom prst="rect">
                  <a:avLst/>
                </a:prstGeom>
                <a:solidFill>
                  <a:schemeClr val="accent4">
                    <a:lumMod val="10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  <a:sym typeface="+mn-lt"/>
                  </a:endParaRPr>
                </a:p>
              </p:txBody>
            </p:sp>
            <p:sp>
              <p:nvSpPr>
                <p:cNvPr id="15" name="îŝḷîḓé-Rectangle 14"/>
                <p:cNvSpPr>
                  <a:spLocks/>
                </p:cNvSpPr>
                <p:nvPr/>
              </p:nvSpPr>
              <p:spPr bwMode="auto">
                <a:xfrm>
                  <a:off x="689231" y="2191221"/>
                  <a:ext cx="5394244" cy="519176"/>
                </a:xfrm>
                <a:prstGeom prst="rect">
                  <a:avLst/>
                </a:prstGeom>
                <a:solidFill>
                  <a:schemeClr val="accent1">
                    <a:lumMod val="10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288000" tIns="45720" rIns="288000" bIns="45720" anchor="ctr" anchorCtr="0" compatLnSpc="1">
                  <a:prstTxWarp prst="textNoShape">
                    <a:avLst/>
                  </a:prstTxWarp>
                  <a:normAutofit/>
                </a:bodyPr>
                <a:lstStyle/>
                <a:p>
                  <a:pPr marL="0" marR="0" lvl="0" indent="0" algn="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等线" panose="02010600030101010101" pitchFamily="2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16" name="îŝḷîḓé-Rectangle 15"/>
                <p:cNvSpPr>
                  <a:spLocks/>
                </p:cNvSpPr>
                <p:nvPr/>
              </p:nvSpPr>
              <p:spPr bwMode="auto">
                <a:xfrm>
                  <a:off x="3324961" y="2191221"/>
                  <a:ext cx="2758513" cy="51917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Georgia" panose="02040502050405020303" pitchFamily="18" charset="0"/>
                    <a:ea typeface="Cambria" panose="02040503050406030204" pitchFamily="18" charset="0"/>
                    <a:cs typeface="+mn-cs"/>
                    <a:sym typeface="+mn-lt"/>
                  </a:endParaRPr>
                </a:p>
              </p:txBody>
            </p:sp>
            <p:sp>
              <p:nvSpPr>
                <p:cNvPr id="18" name="îŝḷîḓé-Rectangle 17"/>
                <p:cNvSpPr>
                  <a:spLocks/>
                </p:cNvSpPr>
                <p:nvPr/>
              </p:nvSpPr>
              <p:spPr bwMode="auto">
                <a:xfrm>
                  <a:off x="5389154" y="2191221"/>
                  <a:ext cx="694320" cy="51917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Georgia" panose="02040502050405020303" pitchFamily="18" charset="0"/>
                    <a:ea typeface="Cambria" panose="02040503050406030204" pitchFamily="18" charset="0"/>
                    <a:cs typeface="+mn-cs"/>
                    <a:sym typeface="+mn-lt"/>
                  </a:endParaRPr>
                </a:p>
              </p:txBody>
            </p:sp>
            <p:sp>
              <p:nvSpPr>
                <p:cNvPr id="7" name="îŝḷîḓé-Rectangle 6"/>
                <p:cNvSpPr>
                  <a:spLocks/>
                </p:cNvSpPr>
                <p:nvPr/>
              </p:nvSpPr>
              <p:spPr bwMode="auto">
                <a:xfrm>
                  <a:off x="689231" y="3923892"/>
                  <a:ext cx="5394242" cy="519176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288000" tIns="45720" rIns="288000" bIns="45720" anchor="ctr" anchorCtr="0" compatLnSpc="1">
                  <a:prstTxWarp prst="textNoShape">
                    <a:avLst/>
                  </a:prstTxWarp>
                  <a:normAutofit/>
                </a:bodyPr>
                <a:lstStyle/>
                <a:p>
                  <a:pPr marL="0" marR="0" lvl="0" indent="0" algn="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等线" panose="02010600030101010101" pitchFamily="2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8" name="îŝḷîḓé-Rectangle 7"/>
                <p:cNvSpPr>
                  <a:spLocks/>
                </p:cNvSpPr>
                <p:nvPr/>
              </p:nvSpPr>
              <p:spPr bwMode="auto">
                <a:xfrm>
                  <a:off x="3324961" y="3923892"/>
                  <a:ext cx="2758513" cy="51917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Georgia" panose="02040502050405020303" pitchFamily="18" charset="0"/>
                    <a:ea typeface="Cambria" panose="02040503050406030204" pitchFamily="18" charset="0"/>
                    <a:cs typeface="+mn-cs"/>
                    <a:sym typeface="+mn-lt"/>
                  </a:endParaRPr>
                </a:p>
              </p:txBody>
            </p:sp>
            <p:grpSp>
              <p:nvGrpSpPr>
                <p:cNvPr id="2" name="Group 1">
                  <a:extLst>
                    <a:ext uri="{FF2B5EF4-FFF2-40B4-BE49-F238E27FC236}">
                      <a16:creationId xmlns:a16="http://schemas.microsoft.com/office/drawing/2014/main" id="{2285CDF7-0E91-4B40-A742-52D6FC9C0BE7}"/>
                    </a:ext>
                  </a:extLst>
                </p:cNvPr>
                <p:cNvGrpSpPr/>
                <p:nvPr/>
              </p:nvGrpSpPr>
              <p:grpSpPr>
                <a:xfrm>
                  <a:off x="0" y="2191221"/>
                  <a:ext cx="694320" cy="3117140"/>
                  <a:chOff x="4630223" y="2191221"/>
                  <a:chExt cx="694320" cy="3117140"/>
                </a:xfrm>
              </p:grpSpPr>
              <p:sp>
                <p:nvSpPr>
                  <p:cNvPr id="34" name="îŝḷîḓé-Rectangle 33"/>
                  <p:cNvSpPr>
                    <a:spLocks/>
                  </p:cNvSpPr>
                  <p:nvPr/>
                </p:nvSpPr>
                <p:spPr bwMode="auto">
                  <a:xfrm>
                    <a:off x="4630223" y="3056514"/>
                    <a:ext cx="694320" cy="521261"/>
                  </a:xfrm>
                  <a:prstGeom prst="rect">
                    <a:avLst/>
                  </a:prstGeom>
                  <a:solidFill>
                    <a:schemeClr val="accent2">
                      <a:lumMod val="75000"/>
                    </a:schemeClr>
                  </a:solidFill>
                  <a:ln>
                    <a:noFill/>
                  </a:ln>
                </p:spPr>
                <p:txBody>
                  <a:bodyPr vert="horz" wrap="square" lIns="91440" tIns="45720" rIns="91440" bIns="45720" anchor="ctr" anchorCtr="1" compatLnSpc="1">
                    <a:prstTxWarp prst="textNoShape">
                      <a:avLst/>
                    </a:prstTxWarp>
                    <a:norm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zh-CN" sz="2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>
                          <a:lumMod val="85000"/>
                          <a:lumOff val="15000"/>
                        </a:prstClr>
                      </a:solidFill>
                      <a:effectLst/>
                      <a:uLnTx/>
                      <a:uFillTx/>
                      <a:latin typeface="Georgia Pro Cond" panose="02040506050405020303" pitchFamily="18" charset="0"/>
                      <a:ea typeface="Cambria" panose="02040503050406030204" pitchFamily="18" charset="0"/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25" name="îŝḷîḓé-Rectangle 24"/>
                  <p:cNvSpPr>
                    <a:spLocks/>
                  </p:cNvSpPr>
                  <p:nvPr/>
                </p:nvSpPr>
                <p:spPr bwMode="auto">
                  <a:xfrm>
                    <a:off x="4630223" y="4789185"/>
                    <a:ext cx="694320" cy="519176"/>
                  </a:xfrm>
                  <a:prstGeom prst="rect">
                    <a:avLst/>
                  </a:prstGeom>
                  <a:solidFill>
                    <a:schemeClr val="accent4">
                      <a:lumMod val="75000"/>
                    </a:schemeClr>
                  </a:solidFill>
                  <a:ln>
                    <a:noFill/>
                  </a:ln>
                </p:spPr>
                <p:txBody>
                  <a:bodyPr vert="horz" wrap="square" lIns="91440" tIns="45720" rIns="91440" bIns="45720" anchor="ctr" anchorCtr="1" compatLnSpc="1">
                    <a:prstTxWarp prst="textNoShape">
                      <a:avLst/>
                    </a:prstTxWarp>
                    <a:norm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zh-CN" sz="2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>
                          <a:lumMod val="85000"/>
                          <a:lumOff val="15000"/>
                        </a:prstClr>
                      </a:solidFill>
                      <a:effectLst/>
                      <a:uLnTx/>
                      <a:uFillTx/>
                      <a:latin typeface="Georgia Pro Cond" panose="02040506050405020303" pitchFamily="18" charset="0"/>
                      <a:ea typeface="Cambria" panose="02040503050406030204" pitchFamily="18" charset="0"/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17" name="îŝḷîḓé-Rectangle 16"/>
                  <p:cNvSpPr>
                    <a:spLocks/>
                  </p:cNvSpPr>
                  <p:nvPr/>
                </p:nvSpPr>
                <p:spPr bwMode="auto">
                  <a:xfrm>
                    <a:off x="4630223" y="2191221"/>
                    <a:ext cx="694320" cy="519176"/>
                  </a:xfrm>
                  <a:prstGeom prst="rect">
                    <a:avLst/>
                  </a:prstGeom>
                  <a:solidFill>
                    <a:schemeClr val="accent1">
                      <a:lumMod val="75000"/>
                    </a:schemeClr>
                  </a:solidFill>
                  <a:ln>
                    <a:noFill/>
                  </a:ln>
                </p:spPr>
                <p:txBody>
                  <a:bodyPr vert="horz" wrap="square" lIns="91440" tIns="45720" rIns="91440" bIns="45720" anchor="ctr" anchorCtr="1" compatLnSpc="1">
                    <a:prstTxWarp prst="textNoShape">
                      <a:avLst/>
                    </a:prstTxWarp>
                    <a:norm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zh-CN" sz="2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>
                          <a:lumMod val="85000"/>
                          <a:lumOff val="15000"/>
                        </a:prstClr>
                      </a:solidFill>
                      <a:effectLst/>
                      <a:uLnTx/>
                      <a:uFillTx/>
                      <a:latin typeface="Georgia Pro Cond" panose="02040506050405020303" pitchFamily="18" charset="0"/>
                      <a:ea typeface="Cambria" panose="02040503050406030204" pitchFamily="18" charset="0"/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9" name="îŝḷîḓé-Rectangle 8"/>
                  <p:cNvSpPr>
                    <a:spLocks/>
                  </p:cNvSpPr>
                  <p:nvPr/>
                </p:nvSpPr>
                <p:spPr bwMode="auto">
                  <a:xfrm>
                    <a:off x="4630223" y="3923892"/>
                    <a:ext cx="694320" cy="519176"/>
                  </a:xfrm>
                  <a:prstGeom prst="rect">
                    <a:avLst/>
                  </a:prstGeom>
                  <a:solidFill>
                    <a:schemeClr val="accent1">
                      <a:lumMod val="75000"/>
                    </a:schemeClr>
                  </a:solidFill>
                  <a:ln>
                    <a:noFill/>
                  </a:ln>
                </p:spPr>
                <p:txBody>
                  <a:bodyPr vert="horz" wrap="square" lIns="91440" tIns="45720" rIns="91440" bIns="45720" anchor="ctr" anchorCtr="1" compatLnSpc="1">
                    <a:prstTxWarp prst="textNoShape">
                      <a:avLst/>
                    </a:prstTxWarp>
                    <a:norm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zh-CN" sz="2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>
                          <a:lumMod val="85000"/>
                          <a:lumOff val="15000"/>
                        </a:prstClr>
                      </a:solidFill>
                      <a:effectLst/>
                      <a:uLnTx/>
                      <a:uFillTx/>
                      <a:latin typeface="Georgia Pro Cond" panose="02040506050405020303" pitchFamily="18" charset="0"/>
                      <a:ea typeface="Cambria" panose="02040503050406030204" pitchFamily="18" charset="0"/>
                      <a:cs typeface="+mn-ea"/>
                      <a:sym typeface="+mn-lt"/>
                    </a:endParaRPr>
                  </a:p>
                </p:txBody>
              </p:sp>
            </p:grpSp>
            <p:sp>
              <p:nvSpPr>
                <p:cNvPr id="10" name="îŝḷîḓé-Rectangle 9"/>
                <p:cNvSpPr>
                  <a:spLocks/>
                </p:cNvSpPr>
                <p:nvPr/>
              </p:nvSpPr>
              <p:spPr bwMode="auto">
                <a:xfrm>
                  <a:off x="5389154" y="3923892"/>
                  <a:ext cx="694320" cy="51917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Georgia" panose="02040502050405020303" pitchFamily="18" charset="0"/>
                    <a:ea typeface="Cambria" panose="02040503050406030204" pitchFamily="18" charset="0"/>
                    <a:cs typeface="+mn-cs"/>
                    <a:sym typeface="+mn-lt"/>
                  </a:endParaRPr>
                </a:p>
              </p:txBody>
            </p:sp>
            <p:sp>
              <p:nvSpPr>
                <p:cNvPr id="11" name="îŝḷîḓé-任意多边形: 形状 30"/>
                <p:cNvSpPr>
                  <a:spLocks/>
                </p:cNvSpPr>
                <p:nvPr/>
              </p:nvSpPr>
              <p:spPr bwMode="auto">
                <a:xfrm>
                  <a:off x="6083474" y="3923892"/>
                  <a:ext cx="450369" cy="1055032"/>
                </a:xfrm>
                <a:custGeom>
                  <a:avLst/>
                  <a:gdLst>
                    <a:gd name="T0" fmla="*/ 216 w 216"/>
                    <a:gd name="T1" fmla="*/ 74 h 506"/>
                    <a:gd name="T2" fmla="*/ 216 w 216"/>
                    <a:gd name="T3" fmla="*/ 506 h 506"/>
                    <a:gd name="T4" fmla="*/ 0 w 216"/>
                    <a:gd name="T5" fmla="*/ 249 h 506"/>
                    <a:gd name="T6" fmla="*/ 0 w 216"/>
                    <a:gd name="T7" fmla="*/ 0 h 506"/>
                    <a:gd name="T8" fmla="*/ 216 w 216"/>
                    <a:gd name="T9" fmla="*/ 74 h 5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16" h="506">
                      <a:moveTo>
                        <a:pt x="216" y="74"/>
                      </a:moveTo>
                      <a:lnTo>
                        <a:pt x="216" y="506"/>
                      </a:lnTo>
                      <a:lnTo>
                        <a:pt x="0" y="249"/>
                      </a:lnTo>
                      <a:lnTo>
                        <a:pt x="0" y="0"/>
                      </a:lnTo>
                      <a:lnTo>
                        <a:pt x="216" y="74"/>
                      </a:ln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  <a:sym typeface="+mn-lt"/>
                  </a:endParaRPr>
                </a:p>
              </p:txBody>
            </p:sp>
            <p:sp>
              <p:nvSpPr>
                <p:cNvPr id="12" name="îŝḷîḓé-任意多边形: 形状 31"/>
                <p:cNvSpPr>
                  <a:spLocks/>
                </p:cNvSpPr>
                <p:nvPr/>
              </p:nvSpPr>
              <p:spPr bwMode="auto">
                <a:xfrm>
                  <a:off x="6083474" y="3923892"/>
                  <a:ext cx="1353194" cy="154293"/>
                </a:xfrm>
                <a:custGeom>
                  <a:avLst/>
                  <a:gdLst>
                    <a:gd name="T0" fmla="*/ 249 w 649"/>
                    <a:gd name="T1" fmla="*/ 0 h 74"/>
                    <a:gd name="T2" fmla="*/ 649 w 649"/>
                    <a:gd name="T3" fmla="*/ 74 h 74"/>
                    <a:gd name="T4" fmla="*/ 216 w 649"/>
                    <a:gd name="T5" fmla="*/ 74 h 74"/>
                    <a:gd name="T6" fmla="*/ 0 w 649"/>
                    <a:gd name="T7" fmla="*/ 0 h 74"/>
                    <a:gd name="T8" fmla="*/ 249 w 649"/>
                    <a:gd name="T9" fmla="*/ 0 h 7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49" h="74">
                      <a:moveTo>
                        <a:pt x="249" y="0"/>
                      </a:moveTo>
                      <a:lnTo>
                        <a:pt x="649" y="74"/>
                      </a:lnTo>
                      <a:lnTo>
                        <a:pt x="216" y="74"/>
                      </a:lnTo>
                      <a:lnTo>
                        <a:pt x="0" y="0"/>
                      </a:lnTo>
                      <a:lnTo>
                        <a:pt x="249" y="0"/>
                      </a:lnTo>
                      <a:close/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  <a:sym typeface="+mn-lt"/>
                  </a:endParaRPr>
                </a:p>
              </p:txBody>
            </p:sp>
            <p:sp>
              <p:nvSpPr>
                <p:cNvPr id="13" name="îŝḷîḓé-Rectangle 12"/>
                <p:cNvSpPr>
                  <a:spLocks/>
                </p:cNvSpPr>
                <p:nvPr/>
              </p:nvSpPr>
              <p:spPr bwMode="auto">
                <a:xfrm>
                  <a:off x="6533843" y="4078186"/>
                  <a:ext cx="902825" cy="900739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  <a:sym typeface="+mn-lt"/>
                  </a:endParaRPr>
                </a:p>
              </p:txBody>
            </p:sp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EBCE30EB-C4A3-467B-B2EA-623832B6198C}"/>
                    </a:ext>
                  </a:extLst>
                </p:cNvPr>
                <p:cNvSpPr txBox="1"/>
                <p:nvPr/>
              </p:nvSpPr>
              <p:spPr>
                <a:xfrm>
                  <a:off x="1532186" y="2210213"/>
                  <a:ext cx="3691307" cy="47732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zh-CN" altLang="en-US" sz="2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华文仿宋" panose="02010600040101010101" pitchFamily="2" charset="-122"/>
                      <a:ea typeface="华文仿宋" panose="02010600040101010101" pitchFamily="2" charset="-122"/>
                      <a:cs typeface="+mn-cs"/>
                    </a:rPr>
                    <a:t>对象、属性、方法和封装</a:t>
                  </a:r>
                  <a:endParaRPr kumimoji="0" lang="en-I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华文仿宋" panose="02010600040101010101" pitchFamily="2" charset="-122"/>
                    <a:ea typeface="华文仿宋" panose="02010600040101010101" pitchFamily="2" charset="-122"/>
                    <a:cs typeface="+mn-cs"/>
                  </a:endParaRPr>
                </a:p>
              </p:txBody>
            </p:sp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C9952555-50A2-4336-A4C4-17619719155A}"/>
                    </a:ext>
                  </a:extLst>
                </p:cNvPr>
                <p:cNvSpPr txBox="1"/>
                <p:nvPr/>
              </p:nvSpPr>
              <p:spPr>
                <a:xfrm>
                  <a:off x="2807342" y="4810110"/>
                  <a:ext cx="2418443" cy="47732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zh-CN" altLang="en-US" sz="2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华文仿宋" panose="02010600040101010101" pitchFamily="2" charset="-122"/>
                      <a:ea typeface="华文仿宋" panose="02010600040101010101" pitchFamily="2" charset="-122"/>
                      <a:cs typeface="+mn-cs"/>
                    </a:rPr>
                    <a:t>消息和消息通信</a:t>
                  </a:r>
                  <a:endParaRPr kumimoji="0" lang="en-I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华文仿宋" panose="02010600040101010101" pitchFamily="2" charset="-122"/>
                    <a:ea typeface="华文仿宋" panose="02010600040101010101" pitchFamily="2" charset="-122"/>
                    <a:cs typeface="+mn-cs"/>
                  </a:endParaRPr>
                </a:p>
              </p:txBody>
            </p:sp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C8D6BDAF-F2A8-4AD1-A9F7-278536646D54}"/>
                    </a:ext>
                  </a:extLst>
                </p:cNvPr>
                <p:cNvSpPr txBox="1"/>
                <p:nvPr/>
              </p:nvSpPr>
              <p:spPr>
                <a:xfrm>
                  <a:off x="2800287" y="3078482"/>
                  <a:ext cx="2418443" cy="47732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zh-CN" altLang="en-US" sz="2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华文仿宋" panose="02010600040101010101" pitchFamily="2" charset="-122"/>
                      <a:ea typeface="华文仿宋" panose="02010600040101010101" pitchFamily="2" charset="-122"/>
                      <a:cs typeface="+mn-cs"/>
                    </a:rPr>
                    <a:t>类、泛化和特化</a:t>
                  </a:r>
                  <a:endParaRPr kumimoji="0" lang="en-I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华文仿宋" panose="02010600040101010101" pitchFamily="2" charset="-122"/>
                    <a:ea typeface="华文仿宋" panose="02010600040101010101" pitchFamily="2" charset="-122"/>
                    <a:cs typeface="+mn-cs"/>
                  </a:endParaRPr>
                </a:p>
              </p:txBody>
            </p:sp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3AFE4170-037B-4309-91C2-61CAB891CD18}"/>
                    </a:ext>
                  </a:extLst>
                </p:cNvPr>
                <p:cNvSpPr txBox="1"/>
                <p:nvPr/>
              </p:nvSpPr>
              <p:spPr>
                <a:xfrm>
                  <a:off x="2163855" y="3944817"/>
                  <a:ext cx="3054875" cy="47732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zh-CN" altLang="en-US" sz="2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华文仿宋" panose="02010600040101010101" pitchFamily="2" charset="-122"/>
                      <a:ea typeface="华文仿宋" panose="02010600040101010101" pitchFamily="2" charset="-122"/>
                      <a:cs typeface="+mn-cs"/>
                    </a:rPr>
                    <a:t>对象类关系、多重性</a:t>
                  </a:r>
                  <a:endParaRPr kumimoji="0" lang="en-I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华文仿宋" panose="02010600040101010101" pitchFamily="2" charset="-122"/>
                    <a:ea typeface="华文仿宋" panose="02010600040101010101" pitchFamily="2" charset="-122"/>
                    <a:cs typeface="+mn-cs"/>
                  </a:endParaRPr>
                </a:p>
              </p:txBody>
            </p:sp>
          </p:grpSp>
        </p:grp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97ED8998-42B2-4320-ADB8-EB7492626345}"/>
                </a:ext>
              </a:extLst>
            </p:cNvPr>
            <p:cNvSpPr txBox="1"/>
            <p:nvPr/>
          </p:nvSpPr>
          <p:spPr>
            <a:xfrm>
              <a:off x="5917073" y="1073651"/>
              <a:ext cx="1482106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3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华文仿宋" panose="02010600040101010101" pitchFamily="2" charset="-122"/>
                  <a:ea typeface="华文仿宋" panose="02010600040101010101" pitchFamily="2" charset="-122"/>
                  <a:cs typeface="+mn-cs"/>
                </a:rPr>
                <a:t>对象</a:t>
              </a:r>
              <a:endParaRPr kumimoji="0" lang="en-IN" sz="3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+mn-cs"/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329F2FC1-1915-44A7-82A2-0393C8493FE1}"/>
                </a:ext>
              </a:extLst>
            </p:cNvPr>
            <p:cNvSpPr txBox="1"/>
            <p:nvPr/>
          </p:nvSpPr>
          <p:spPr>
            <a:xfrm>
              <a:off x="6544957" y="2735291"/>
              <a:ext cx="573518" cy="6001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33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华文仿宋" panose="02010600040101010101" pitchFamily="2" charset="-122"/>
                  <a:ea typeface="华文仿宋" panose="02010600040101010101" pitchFamily="2" charset="-122"/>
                  <a:cs typeface="+mn-cs"/>
                </a:rPr>
                <a:t>类</a:t>
              </a:r>
              <a:endParaRPr kumimoji="0" lang="en-IN" altLang="zh-CN" sz="33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+mn-cs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D672BF1A-7D41-4460-A8B8-2F2D772FC474}"/>
                </a:ext>
              </a:extLst>
            </p:cNvPr>
            <p:cNvSpPr txBox="1"/>
            <p:nvPr/>
          </p:nvSpPr>
          <p:spPr>
            <a:xfrm>
              <a:off x="5821798" y="5396402"/>
              <a:ext cx="12593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华文仿宋" panose="02010600040101010101" pitchFamily="2" charset="-122"/>
                  <a:ea typeface="华文仿宋" panose="02010600040101010101" pitchFamily="2" charset="-122"/>
                  <a:cs typeface="+mn-cs"/>
                </a:rPr>
                <a:t>消息</a:t>
              </a:r>
              <a:endParaRPr kumimoji="0" lang="en-IN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+mn-cs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9ECD7BAE-F960-4457-9B9D-03CE7DA72502}"/>
                </a:ext>
              </a:extLst>
            </p:cNvPr>
            <p:cNvSpPr txBox="1"/>
            <p:nvPr/>
          </p:nvSpPr>
          <p:spPr>
            <a:xfrm>
              <a:off x="5744982" y="4084057"/>
              <a:ext cx="1482106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3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华文仿宋" panose="02010600040101010101" pitchFamily="2" charset="-122"/>
                  <a:ea typeface="华文仿宋" panose="02010600040101010101" pitchFamily="2" charset="-122"/>
                  <a:cs typeface="+mn-cs"/>
                </a:rPr>
                <a:t>关系</a:t>
              </a:r>
              <a:endParaRPr kumimoji="0" lang="en-IN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+mn-cs"/>
              </a:endParaRPr>
            </a:p>
          </p:txBody>
        </p: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9F3CCE5F-9B46-4228-8421-31A417B045EC}"/>
              </a:ext>
            </a:extLst>
          </p:cNvPr>
          <p:cNvSpPr txBox="1"/>
          <p:nvPr/>
        </p:nvSpPr>
        <p:spPr>
          <a:xfrm rot="5400000">
            <a:off x="8287592" y="3201896"/>
            <a:ext cx="4090479" cy="83099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OT-Matisse Pro B" panose="02020800000000000000" pitchFamily="18" charset="-128"/>
                <a:ea typeface="FOT-Matisse Pro B" panose="02020800000000000000" pitchFamily="18" charset="-128"/>
                <a:cs typeface="+mn-cs"/>
              </a:rPr>
              <a:t>Concept</a:t>
            </a:r>
            <a:endParaRPr kumimoji="0" lang="en-US" sz="4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OT-Matisse Pro B" panose="02020800000000000000" pitchFamily="18" charset="-128"/>
              <a:ea typeface="FOT-Matisse Pro B" panose="02020800000000000000" pitchFamily="18" charset="-128"/>
              <a:cs typeface="+mn-cs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890995F3-EC2E-4BC0-AAE9-0F49609403E7}"/>
              </a:ext>
            </a:extLst>
          </p:cNvPr>
          <p:cNvSpPr txBox="1"/>
          <p:nvPr/>
        </p:nvSpPr>
        <p:spPr>
          <a:xfrm>
            <a:off x="0" y="5729440"/>
            <a:ext cx="754123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+mn-cs"/>
              </a:rPr>
              <a:t>识别系统环境中的对象并识别这些对象之间的关系。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31222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4000">
        <p14:prism dir="r" isContent="1"/>
      </p:transition>
    </mc:Choice>
    <mc:Fallback xmlns="">
      <p:transition spd="slow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9F0F83A-83BA-4195-88E5-35F4E7F115BE}"/>
              </a:ext>
            </a:extLst>
          </p:cNvPr>
          <p:cNvSpPr txBox="1"/>
          <p:nvPr/>
        </p:nvSpPr>
        <p:spPr>
          <a:xfrm>
            <a:off x="-156264" y="131520"/>
            <a:ext cx="12192000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" panose="00000500000000000000" pitchFamily="2" charset="0"/>
                <a:ea typeface="等线" panose="02010600030101010101" pitchFamily="2" charset="-122"/>
                <a:cs typeface="+mn-cs"/>
              </a:rPr>
              <a:t>UML: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" panose="00000500000000000000" pitchFamily="2" charset="0"/>
                <a:ea typeface="等线" panose="02010600030101010101" pitchFamily="2" charset="-122"/>
                <a:cs typeface="+mn-cs"/>
              </a:rPr>
              <a:t> 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起源</a:t>
            </a: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" panose="00000500000000000000" pitchFamily="2" charset="0"/>
                <a:ea typeface="等线" panose="02010600030101010101" pitchFamily="2" charset="-122"/>
                <a:cs typeface="+mn-cs"/>
              </a:rPr>
              <a:t>The Origin and History of UML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+mn-cs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AD89C1D-6213-4E74-B228-209816589EEA}"/>
              </a:ext>
            </a:extLst>
          </p:cNvPr>
          <p:cNvGrpSpPr/>
          <p:nvPr/>
        </p:nvGrpSpPr>
        <p:grpSpPr>
          <a:xfrm>
            <a:off x="135945" y="1598332"/>
            <a:ext cx="11602610" cy="4044950"/>
            <a:chOff x="135945" y="1598332"/>
            <a:chExt cx="11602610" cy="4044950"/>
          </a:xfrm>
        </p:grpSpPr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41B8B75A-020E-4758-87FD-A0CD07790650}"/>
                </a:ext>
              </a:extLst>
            </p:cNvPr>
            <p:cNvGrpSpPr/>
            <p:nvPr/>
          </p:nvGrpSpPr>
          <p:grpSpPr>
            <a:xfrm>
              <a:off x="135945" y="1598332"/>
              <a:ext cx="11602610" cy="4044950"/>
              <a:chOff x="299358" y="1406525"/>
              <a:chExt cx="11602610" cy="404495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B8CF04A9-66B6-4292-B4FF-85A4C7EA91E8}"/>
                  </a:ext>
                </a:extLst>
              </p:cNvPr>
              <p:cNvGrpSpPr/>
              <p:nvPr/>
            </p:nvGrpSpPr>
            <p:grpSpPr>
              <a:xfrm>
                <a:off x="299358" y="1406525"/>
                <a:ext cx="11602610" cy="4044950"/>
                <a:chOff x="299358" y="1406525"/>
                <a:chExt cx="11602610" cy="4044950"/>
              </a:xfrm>
            </p:grpSpPr>
            <p:sp>
              <p:nvSpPr>
                <p:cNvPr id="8" name="Freeform: Shape 7">
                  <a:extLst>
                    <a:ext uri="{FF2B5EF4-FFF2-40B4-BE49-F238E27FC236}">
                      <a16:creationId xmlns:a16="http://schemas.microsoft.com/office/drawing/2014/main" id="{E02AD0E4-F829-4245-8D16-9E59613DD973}"/>
                    </a:ext>
                  </a:extLst>
                </p:cNvPr>
                <p:cNvSpPr/>
                <p:nvPr/>
              </p:nvSpPr>
              <p:spPr>
                <a:xfrm>
                  <a:off x="9279418" y="3032125"/>
                  <a:ext cx="2622550" cy="793750"/>
                </a:xfrm>
                <a:custGeom>
                  <a:avLst/>
                  <a:gdLst>
                    <a:gd name="connsiteX0" fmla="*/ 2082800 w 2622550"/>
                    <a:gd name="connsiteY0" fmla="*/ 0 h 793750"/>
                    <a:gd name="connsiteX1" fmla="*/ 2393950 w 2622550"/>
                    <a:gd name="connsiteY1" fmla="*/ 0 h 793750"/>
                    <a:gd name="connsiteX2" fmla="*/ 2622550 w 2622550"/>
                    <a:gd name="connsiteY2" fmla="*/ 254000 h 793750"/>
                    <a:gd name="connsiteX3" fmla="*/ 2171700 w 2622550"/>
                    <a:gd name="connsiteY3" fmla="*/ 793750 h 793750"/>
                    <a:gd name="connsiteX4" fmla="*/ 165100 w 2622550"/>
                    <a:gd name="connsiteY4" fmla="*/ 793750 h 793750"/>
                    <a:gd name="connsiteX5" fmla="*/ 0 w 2622550"/>
                    <a:gd name="connsiteY5" fmla="*/ 527050 h 793750"/>
                    <a:gd name="connsiteX6" fmla="*/ 2089150 w 2622550"/>
                    <a:gd name="connsiteY6" fmla="*/ 527050 h 793750"/>
                    <a:gd name="connsiteX7" fmla="*/ 2260600 w 2622550"/>
                    <a:gd name="connsiteY7" fmla="*/ 266700 h 793750"/>
                    <a:gd name="connsiteX8" fmla="*/ 2082800 w 2622550"/>
                    <a:gd name="connsiteY8" fmla="*/ 0 h 793750"/>
                    <a:gd name="connsiteX0" fmla="*/ 2082800 w 2622550"/>
                    <a:gd name="connsiteY0" fmla="*/ 0 h 793750"/>
                    <a:gd name="connsiteX1" fmla="*/ 2393950 w 2622550"/>
                    <a:gd name="connsiteY1" fmla="*/ 0 h 793750"/>
                    <a:gd name="connsiteX2" fmla="*/ 2622550 w 2622550"/>
                    <a:gd name="connsiteY2" fmla="*/ 254000 h 793750"/>
                    <a:gd name="connsiteX3" fmla="*/ 2171700 w 2622550"/>
                    <a:gd name="connsiteY3" fmla="*/ 793750 h 793750"/>
                    <a:gd name="connsiteX4" fmla="*/ 165100 w 2622550"/>
                    <a:gd name="connsiteY4" fmla="*/ 793750 h 793750"/>
                    <a:gd name="connsiteX5" fmla="*/ 0 w 2622550"/>
                    <a:gd name="connsiteY5" fmla="*/ 527050 h 793750"/>
                    <a:gd name="connsiteX6" fmla="*/ 2063750 w 2622550"/>
                    <a:gd name="connsiteY6" fmla="*/ 520700 h 793750"/>
                    <a:gd name="connsiteX7" fmla="*/ 2260600 w 2622550"/>
                    <a:gd name="connsiteY7" fmla="*/ 266700 h 793750"/>
                    <a:gd name="connsiteX8" fmla="*/ 2082800 w 2622550"/>
                    <a:gd name="connsiteY8" fmla="*/ 0 h 793750"/>
                    <a:gd name="connsiteX0" fmla="*/ 2082800 w 2622550"/>
                    <a:gd name="connsiteY0" fmla="*/ 0 h 793750"/>
                    <a:gd name="connsiteX1" fmla="*/ 2393950 w 2622550"/>
                    <a:gd name="connsiteY1" fmla="*/ 0 h 793750"/>
                    <a:gd name="connsiteX2" fmla="*/ 2622550 w 2622550"/>
                    <a:gd name="connsiteY2" fmla="*/ 254000 h 793750"/>
                    <a:gd name="connsiteX3" fmla="*/ 2203450 w 2622550"/>
                    <a:gd name="connsiteY3" fmla="*/ 781050 h 793750"/>
                    <a:gd name="connsiteX4" fmla="*/ 165100 w 2622550"/>
                    <a:gd name="connsiteY4" fmla="*/ 793750 h 793750"/>
                    <a:gd name="connsiteX5" fmla="*/ 0 w 2622550"/>
                    <a:gd name="connsiteY5" fmla="*/ 527050 h 793750"/>
                    <a:gd name="connsiteX6" fmla="*/ 2063750 w 2622550"/>
                    <a:gd name="connsiteY6" fmla="*/ 520700 h 793750"/>
                    <a:gd name="connsiteX7" fmla="*/ 2260600 w 2622550"/>
                    <a:gd name="connsiteY7" fmla="*/ 266700 h 793750"/>
                    <a:gd name="connsiteX8" fmla="*/ 2082800 w 2622550"/>
                    <a:gd name="connsiteY8" fmla="*/ 0 h 7937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622550" h="793750">
                      <a:moveTo>
                        <a:pt x="2082800" y="0"/>
                      </a:moveTo>
                      <a:lnTo>
                        <a:pt x="2393950" y="0"/>
                      </a:lnTo>
                      <a:lnTo>
                        <a:pt x="2622550" y="254000"/>
                      </a:lnTo>
                      <a:lnTo>
                        <a:pt x="2203450" y="781050"/>
                      </a:lnTo>
                      <a:lnTo>
                        <a:pt x="165100" y="793750"/>
                      </a:lnTo>
                      <a:lnTo>
                        <a:pt x="0" y="527050"/>
                      </a:lnTo>
                      <a:lnTo>
                        <a:pt x="2063750" y="520700"/>
                      </a:lnTo>
                      <a:lnTo>
                        <a:pt x="2260600" y="266700"/>
                      </a:lnTo>
                      <a:lnTo>
                        <a:pt x="208280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solidFill>
                    <a:schemeClr val="accent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" name="Freeform: Shape 5">
                  <a:extLst>
                    <a:ext uri="{FF2B5EF4-FFF2-40B4-BE49-F238E27FC236}">
                      <a16:creationId xmlns:a16="http://schemas.microsoft.com/office/drawing/2014/main" id="{08285DF0-E18A-48A3-985B-A45AB626BC85}"/>
                    </a:ext>
                  </a:extLst>
                </p:cNvPr>
                <p:cNvSpPr/>
                <p:nvPr/>
              </p:nvSpPr>
              <p:spPr>
                <a:xfrm flipV="1">
                  <a:off x="7030775" y="3032125"/>
                  <a:ext cx="2622550" cy="793750"/>
                </a:xfrm>
                <a:custGeom>
                  <a:avLst/>
                  <a:gdLst>
                    <a:gd name="connsiteX0" fmla="*/ 2082800 w 2622550"/>
                    <a:gd name="connsiteY0" fmla="*/ 0 h 793750"/>
                    <a:gd name="connsiteX1" fmla="*/ 2393950 w 2622550"/>
                    <a:gd name="connsiteY1" fmla="*/ 0 h 793750"/>
                    <a:gd name="connsiteX2" fmla="*/ 2622550 w 2622550"/>
                    <a:gd name="connsiteY2" fmla="*/ 254000 h 793750"/>
                    <a:gd name="connsiteX3" fmla="*/ 2171700 w 2622550"/>
                    <a:gd name="connsiteY3" fmla="*/ 793750 h 793750"/>
                    <a:gd name="connsiteX4" fmla="*/ 165100 w 2622550"/>
                    <a:gd name="connsiteY4" fmla="*/ 793750 h 793750"/>
                    <a:gd name="connsiteX5" fmla="*/ 0 w 2622550"/>
                    <a:gd name="connsiteY5" fmla="*/ 527050 h 793750"/>
                    <a:gd name="connsiteX6" fmla="*/ 2089150 w 2622550"/>
                    <a:gd name="connsiteY6" fmla="*/ 527050 h 793750"/>
                    <a:gd name="connsiteX7" fmla="*/ 2260600 w 2622550"/>
                    <a:gd name="connsiteY7" fmla="*/ 266700 h 793750"/>
                    <a:gd name="connsiteX8" fmla="*/ 2082800 w 2622550"/>
                    <a:gd name="connsiteY8" fmla="*/ 0 h 793750"/>
                    <a:gd name="connsiteX0" fmla="*/ 2082800 w 2622550"/>
                    <a:gd name="connsiteY0" fmla="*/ 0 h 793750"/>
                    <a:gd name="connsiteX1" fmla="*/ 2393950 w 2622550"/>
                    <a:gd name="connsiteY1" fmla="*/ 0 h 793750"/>
                    <a:gd name="connsiteX2" fmla="*/ 2622550 w 2622550"/>
                    <a:gd name="connsiteY2" fmla="*/ 254000 h 793750"/>
                    <a:gd name="connsiteX3" fmla="*/ 2171700 w 2622550"/>
                    <a:gd name="connsiteY3" fmla="*/ 793750 h 793750"/>
                    <a:gd name="connsiteX4" fmla="*/ 165100 w 2622550"/>
                    <a:gd name="connsiteY4" fmla="*/ 793750 h 793750"/>
                    <a:gd name="connsiteX5" fmla="*/ 0 w 2622550"/>
                    <a:gd name="connsiteY5" fmla="*/ 527050 h 793750"/>
                    <a:gd name="connsiteX6" fmla="*/ 2063750 w 2622550"/>
                    <a:gd name="connsiteY6" fmla="*/ 520700 h 793750"/>
                    <a:gd name="connsiteX7" fmla="*/ 2260600 w 2622550"/>
                    <a:gd name="connsiteY7" fmla="*/ 266700 h 793750"/>
                    <a:gd name="connsiteX8" fmla="*/ 2082800 w 2622550"/>
                    <a:gd name="connsiteY8" fmla="*/ 0 h 793750"/>
                    <a:gd name="connsiteX0" fmla="*/ 2082800 w 2622550"/>
                    <a:gd name="connsiteY0" fmla="*/ 0 h 793750"/>
                    <a:gd name="connsiteX1" fmla="*/ 2393950 w 2622550"/>
                    <a:gd name="connsiteY1" fmla="*/ 0 h 793750"/>
                    <a:gd name="connsiteX2" fmla="*/ 2622550 w 2622550"/>
                    <a:gd name="connsiteY2" fmla="*/ 254000 h 793750"/>
                    <a:gd name="connsiteX3" fmla="*/ 2203450 w 2622550"/>
                    <a:gd name="connsiteY3" fmla="*/ 781050 h 793750"/>
                    <a:gd name="connsiteX4" fmla="*/ 165100 w 2622550"/>
                    <a:gd name="connsiteY4" fmla="*/ 793750 h 793750"/>
                    <a:gd name="connsiteX5" fmla="*/ 0 w 2622550"/>
                    <a:gd name="connsiteY5" fmla="*/ 527050 h 793750"/>
                    <a:gd name="connsiteX6" fmla="*/ 2063750 w 2622550"/>
                    <a:gd name="connsiteY6" fmla="*/ 520700 h 793750"/>
                    <a:gd name="connsiteX7" fmla="*/ 2260600 w 2622550"/>
                    <a:gd name="connsiteY7" fmla="*/ 266700 h 793750"/>
                    <a:gd name="connsiteX8" fmla="*/ 2082800 w 2622550"/>
                    <a:gd name="connsiteY8" fmla="*/ 0 h 7937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622550" h="793750">
                      <a:moveTo>
                        <a:pt x="2082800" y="0"/>
                      </a:moveTo>
                      <a:lnTo>
                        <a:pt x="2393950" y="0"/>
                      </a:lnTo>
                      <a:lnTo>
                        <a:pt x="2622550" y="254000"/>
                      </a:lnTo>
                      <a:lnTo>
                        <a:pt x="2203450" y="781050"/>
                      </a:lnTo>
                      <a:lnTo>
                        <a:pt x="165100" y="793750"/>
                      </a:lnTo>
                      <a:lnTo>
                        <a:pt x="0" y="527050"/>
                      </a:lnTo>
                      <a:lnTo>
                        <a:pt x="2063750" y="520700"/>
                      </a:lnTo>
                      <a:lnTo>
                        <a:pt x="2260600" y="266700"/>
                      </a:lnTo>
                      <a:lnTo>
                        <a:pt x="208280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" name="Freeform: Shape 6">
                  <a:extLst>
                    <a:ext uri="{FF2B5EF4-FFF2-40B4-BE49-F238E27FC236}">
                      <a16:creationId xmlns:a16="http://schemas.microsoft.com/office/drawing/2014/main" id="{8EEFE3F2-8E26-404A-ADF5-824D87980BBC}"/>
                    </a:ext>
                  </a:extLst>
                </p:cNvPr>
                <p:cNvSpPr/>
                <p:nvPr/>
              </p:nvSpPr>
              <p:spPr>
                <a:xfrm>
                  <a:off x="4782131" y="3032125"/>
                  <a:ext cx="2622550" cy="793750"/>
                </a:xfrm>
                <a:custGeom>
                  <a:avLst/>
                  <a:gdLst>
                    <a:gd name="connsiteX0" fmla="*/ 2082800 w 2622550"/>
                    <a:gd name="connsiteY0" fmla="*/ 0 h 793750"/>
                    <a:gd name="connsiteX1" fmla="*/ 2393950 w 2622550"/>
                    <a:gd name="connsiteY1" fmla="*/ 0 h 793750"/>
                    <a:gd name="connsiteX2" fmla="*/ 2622550 w 2622550"/>
                    <a:gd name="connsiteY2" fmla="*/ 254000 h 793750"/>
                    <a:gd name="connsiteX3" fmla="*/ 2171700 w 2622550"/>
                    <a:gd name="connsiteY3" fmla="*/ 793750 h 793750"/>
                    <a:gd name="connsiteX4" fmla="*/ 165100 w 2622550"/>
                    <a:gd name="connsiteY4" fmla="*/ 793750 h 793750"/>
                    <a:gd name="connsiteX5" fmla="*/ 0 w 2622550"/>
                    <a:gd name="connsiteY5" fmla="*/ 527050 h 793750"/>
                    <a:gd name="connsiteX6" fmla="*/ 2089150 w 2622550"/>
                    <a:gd name="connsiteY6" fmla="*/ 527050 h 793750"/>
                    <a:gd name="connsiteX7" fmla="*/ 2260600 w 2622550"/>
                    <a:gd name="connsiteY7" fmla="*/ 266700 h 793750"/>
                    <a:gd name="connsiteX8" fmla="*/ 2082800 w 2622550"/>
                    <a:gd name="connsiteY8" fmla="*/ 0 h 793750"/>
                    <a:gd name="connsiteX0" fmla="*/ 2082800 w 2622550"/>
                    <a:gd name="connsiteY0" fmla="*/ 0 h 793750"/>
                    <a:gd name="connsiteX1" fmla="*/ 2393950 w 2622550"/>
                    <a:gd name="connsiteY1" fmla="*/ 0 h 793750"/>
                    <a:gd name="connsiteX2" fmla="*/ 2622550 w 2622550"/>
                    <a:gd name="connsiteY2" fmla="*/ 254000 h 793750"/>
                    <a:gd name="connsiteX3" fmla="*/ 2171700 w 2622550"/>
                    <a:gd name="connsiteY3" fmla="*/ 793750 h 793750"/>
                    <a:gd name="connsiteX4" fmla="*/ 165100 w 2622550"/>
                    <a:gd name="connsiteY4" fmla="*/ 793750 h 793750"/>
                    <a:gd name="connsiteX5" fmla="*/ 0 w 2622550"/>
                    <a:gd name="connsiteY5" fmla="*/ 527050 h 793750"/>
                    <a:gd name="connsiteX6" fmla="*/ 2063750 w 2622550"/>
                    <a:gd name="connsiteY6" fmla="*/ 520700 h 793750"/>
                    <a:gd name="connsiteX7" fmla="*/ 2260600 w 2622550"/>
                    <a:gd name="connsiteY7" fmla="*/ 266700 h 793750"/>
                    <a:gd name="connsiteX8" fmla="*/ 2082800 w 2622550"/>
                    <a:gd name="connsiteY8" fmla="*/ 0 h 793750"/>
                    <a:gd name="connsiteX0" fmla="*/ 2082800 w 2622550"/>
                    <a:gd name="connsiteY0" fmla="*/ 0 h 793750"/>
                    <a:gd name="connsiteX1" fmla="*/ 2393950 w 2622550"/>
                    <a:gd name="connsiteY1" fmla="*/ 0 h 793750"/>
                    <a:gd name="connsiteX2" fmla="*/ 2622550 w 2622550"/>
                    <a:gd name="connsiteY2" fmla="*/ 254000 h 793750"/>
                    <a:gd name="connsiteX3" fmla="*/ 2203450 w 2622550"/>
                    <a:gd name="connsiteY3" fmla="*/ 781050 h 793750"/>
                    <a:gd name="connsiteX4" fmla="*/ 165100 w 2622550"/>
                    <a:gd name="connsiteY4" fmla="*/ 793750 h 793750"/>
                    <a:gd name="connsiteX5" fmla="*/ 0 w 2622550"/>
                    <a:gd name="connsiteY5" fmla="*/ 527050 h 793750"/>
                    <a:gd name="connsiteX6" fmla="*/ 2063750 w 2622550"/>
                    <a:gd name="connsiteY6" fmla="*/ 520700 h 793750"/>
                    <a:gd name="connsiteX7" fmla="*/ 2260600 w 2622550"/>
                    <a:gd name="connsiteY7" fmla="*/ 266700 h 793750"/>
                    <a:gd name="connsiteX8" fmla="*/ 2082800 w 2622550"/>
                    <a:gd name="connsiteY8" fmla="*/ 0 h 7937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622550" h="793750">
                      <a:moveTo>
                        <a:pt x="2082800" y="0"/>
                      </a:moveTo>
                      <a:lnTo>
                        <a:pt x="2393950" y="0"/>
                      </a:lnTo>
                      <a:lnTo>
                        <a:pt x="2622550" y="254000"/>
                      </a:lnTo>
                      <a:lnTo>
                        <a:pt x="2203450" y="781050"/>
                      </a:lnTo>
                      <a:lnTo>
                        <a:pt x="165100" y="793750"/>
                      </a:lnTo>
                      <a:lnTo>
                        <a:pt x="0" y="527050"/>
                      </a:lnTo>
                      <a:lnTo>
                        <a:pt x="2063750" y="520700"/>
                      </a:lnTo>
                      <a:lnTo>
                        <a:pt x="2260600" y="266700"/>
                      </a:lnTo>
                      <a:lnTo>
                        <a:pt x="208280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" name="Freeform: Shape 3">
                  <a:extLst>
                    <a:ext uri="{FF2B5EF4-FFF2-40B4-BE49-F238E27FC236}">
                      <a16:creationId xmlns:a16="http://schemas.microsoft.com/office/drawing/2014/main" id="{844524ED-B131-42FE-B712-A8BE0120D931}"/>
                    </a:ext>
                  </a:extLst>
                </p:cNvPr>
                <p:cNvSpPr/>
                <p:nvPr/>
              </p:nvSpPr>
              <p:spPr>
                <a:xfrm flipV="1">
                  <a:off x="2533488" y="3032125"/>
                  <a:ext cx="2622550" cy="793750"/>
                </a:xfrm>
                <a:custGeom>
                  <a:avLst/>
                  <a:gdLst>
                    <a:gd name="connsiteX0" fmla="*/ 2082800 w 2622550"/>
                    <a:gd name="connsiteY0" fmla="*/ 0 h 793750"/>
                    <a:gd name="connsiteX1" fmla="*/ 2393950 w 2622550"/>
                    <a:gd name="connsiteY1" fmla="*/ 0 h 793750"/>
                    <a:gd name="connsiteX2" fmla="*/ 2622550 w 2622550"/>
                    <a:gd name="connsiteY2" fmla="*/ 254000 h 793750"/>
                    <a:gd name="connsiteX3" fmla="*/ 2171700 w 2622550"/>
                    <a:gd name="connsiteY3" fmla="*/ 793750 h 793750"/>
                    <a:gd name="connsiteX4" fmla="*/ 165100 w 2622550"/>
                    <a:gd name="connsiteY4" fmla="*/ 793750 h 793750"/>
                    <a:gd name="connsiteX5" fmla="*/ 0 w 2622550"/>
                    <a:gd name="connsiteY5" fmla="*/ 527050 h 793750"/>
                    <a:gd name="connsiteX6" fmla="*/ 2089150 w 2622550"/>
                    <a:gd name="connsiteY6" fmla="*/ 527050 h 793750"/>
                    <a:gd name="connsiteX7" fmla="*/ 2260600 w 2622550"/>
                    <a:gd name="connsiteY7" fmla="*/ 266700 h 793750"/>
                    <a:gd name="connsiteX8" fmla="*/ 2082800 w 2622550"/>
                    <a:gd name="connsiteY8" fmla="*/ 0 h 793750"/>
                    <a:gd name="connsiteX0" fmla="*/ 2082800 w 2622550"/>
                    <a:gd name="connsiteY0" fmla="*/ 0 h 793750"/>
                    <a:gd name="connsiteX1" fmla="*/ 2393950 w 2622550"/>
                    <a:gd name="connsiteY1" fmla="*/ 0 h 793750"/>
                    <a:gd name="connsiteX2" fmla="*/ 2622550 w 2622550"/>
                    <a:gd name="connsiteY2" fmla="*/ 254000 h 793750"/>
                    <a:gd name="connsiteX3" fmla="*/ 2171700 w 2622550"/>
                    <a:gd name="connsiteY3" fmla="*/ 793750 h 793750"/>
                    <a:gd name="connsiteX4" fmla="*/ 165100 w 2622550"/>
                    <a:gd name="connsiteY4" fmla="*/ 793750 h 793750"/>
                    <a:gd name="connsiteX5" fmla="*/ 0 w 2622550"/>
                    <a:gd name="connsiteY5" fmla="*/ 527050 h 793750"/>
                    <a:gd name="connsiteX6" fmla="*/ 2063750 w 2622550"/>
                    <a:gd name="connsiteY6" fmla="*/ 520700 h 793750"/>
                    <a:gd name="connsiteX7" fmla="*/ 2260600 w 2622550"/>
                    <a:gd name="connsiteY7" fmla="*/ 266700 h 793750"/>
                    <a:gd name="connsiteX8" fmla="*/ 2082800 w 2622550"/>
                    <a:gd name="connsiteY8" fmla="*/ 0 h 793750"/>
                    <a:gd name="connsiteX0" fmla="*/ 2082800 w 2622550"/>
                    <a:gd name="connsiteY0" fmla="*/ 0 h 793750"/>
                    <a:gd name="connsiteX1" fmla="*/ 2393950 w 2622550"/>
                    <a:gd name="connsiteY1" fmla="*/ 0 h 793750"/>
                    <a:gd name="connsiteX2" fmla="*/ 2622550 w 2622550"/>
                    <a:gd name="connsiteY2" fmla="*/ 254000 h 793750"/>
                    <a:gd name="connsiteX3" fmla="*/ 2203450 w 2622550"/>
                    <a:gd name="connsiteY3" fmla="*/ 781050 h 793750"/>
                    <a:gd name="connsiteX4" fmla="*/ 165100 w 2622550"/>
                    <a:gd name="connsiteY4" fmla="*/ 793750 h 793750"/>
                    <a:gd name="connsiteX5" fmla="*/ 0 w 2622550"/>
                    <a:gd name="connsiteY5" fmla="*/ 527050 h 793750"/>
                    <a:gd name="connsiteX6" fmla="*/ 2063750 w 2622550"/>
                    <a:gd name="connsiteY6" fmla="*/ 520700 h 793750"/>
                    <a:gd name="connsiteX7" fmla="*/ 2260600 w 2622550"/>
                    <a:gd name="connsiteY7" fmla="*/ 266700 h 793750"/>
                    <a:gd name="connsiteX8" fmla="*/ 2082800 w 2622550"/>
                    <a:gd name="connsiteY8" fmla="*/ 0 h 7937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622550" h="793750">
                      <a:moveTo>
                        <a:pt x="2082800" y="0"/>
                      </a:moveTo>
                      <a:lnTo>
                        <a:pt x="2393950" y="0"/>
                      </a:lnTo>
                      <a:lnTo>
                        <a:pt x="2622550" y="254000"/>
                      </a:lnTo>
                      <a:lnTo>
                        <a:pt x="2203450" y="781050"/>
                      </a:lnTo>
                      <a:lnTo>
                        <a:pt x="165100" y="793750"/>
                      </a:lnTo>
                      <a:lnTo>
                        <a:pt x="0" y="527050"/>
                      </a:lnTo>
                      <a:lnTo>
                        <a:pt x="2063750" y="520700"/>
                      </a:lnTo>
                      <a:lnTo>
                        <a:pt x="2260600" y="266700"/>
                      </a:lnTo>
                      <a:lnTo>
                        <a:pt x="208280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" name="Freeform: Shape 4">
                  <a:extLst>
                    <a:ext uri="{FF2B5EF4-FFF2-40B4-BE49-F238E27FC236}">
                      <a16:creationId xmlns:a16="http://schemas.microsoft.com/office/drawing/2014/main" id="{8042267F-189C-436D-83BC-A449E43D3B79}"/>
                    </a:ext>
                  </a:extLst>
                </p:cNvPr>
                <p:cNvSpPr/>
                <p:nvPr/>
              </p:nvSpPr>
              <p:spPr>
                <a:xfrm>
                  <a:off x="299358" y="3032125"/>
                  <a:ext cx="2622550" cy="793750"/>
                </a:xfrm>
                <a:custGeom>
                  <a:avLst/>
                  <a:gdLst>
                    <a:gd name="connsiteX0" fmla="*/ 2082800 w 2622550"/>
                    <a:gd name="connsiteY0" fmla="*/ 0 h 793750"/>
                    <a:gd name="connsiteX1" fmla="*/ 2393950 w 2622550"/>
                    <a:gd name="connsiteY1" fmla="*/ 0 h 793750"/>
                    <a:gd name="connsiteX2" fmla="*/ 2622550 w 2622550"/>
                    <a:gd name="connsiteY2" fmla="*/ 254000 h 793750"/>
                    <a:gd name="connsiteX3" fmla="*/ 2171700 w 2622550"/>
                    <a:gd name="connsiteY3" fmla="*/ 793750 h 793750"/>
                    <a:gd name="connsiteX4" fmla="*/ 165100 w 2622550"/>
                    <a:gd name="connsiteY4" fmla="*/ 793750 h 793750"/>
                    <a:gd name="connsiteX5" fmla="*/ 0 w 2622550"/>
                    <a:gd name="connsiteY5" fmla="*/ 527050 h 793750"/>
                    <a:gd name="connsiteX6" fmla="*/ 2089150 w 2622550"/>
                    <a:gd name="connsiteY6" fmla="*/ 527050 h 793750"/>
                    <a:gd name="connsiteX7" fmla="*/ 2260600 w 2622550"/>
                    <a:gd name="connsiteY7" fmla="*/ 266700 h 793750"/>
                    <a:gd name="connsiteX8" fmla="*/ 2082800 w 2622550"/>
                    <a:gd name="connsiteY8" fmla="*/ 0 h 793750"/>
                    <a:gd name="connsiteX0" fmla="*/ 2082800 w 2622550"/>
                    <a:gd name="connsiteY0" fmla="*/ 0 h 793750"/>
                    <a:gd name="connsiteX1" fmla="*/ 2393950 w 2622550"/>
                    <a:gd name="connsiteY1" fmla="*/ 0 h 793750"/>
                    <a:gd name="connsiteX2" fmla="*/ 2622550 w 2622550"/>
                    <a:gd name="connsiteY2" fmla="*/ 254000 h 793750"/>
                    <a:gd name="connsiteX3" fmla="*/ 2171700 w 2622550"/>
                    <a:gd name="connsiteY3" fmla="*/ 793750 h 793750"/>
                    <a:gd name="connsiteX4" fmla="*/ 165100 w 2622550"/>
                    <a:gd name="connsiteY4" fmla="*/ 793750 h 793750"/>
                    <a:gd name="connsiteX5" fmla="*/ 0 w 2622550"/>
                    <a:gd name="connsiteY5" fmla="*/ 527050 h 793750"/>
                    <a:gd name="connsiteX6" fmla="*/ 2063750 w 2622550"/>
                    <a:gd name="connsiteY6" fmla="*/ 520700 h 793750"/>
                    <a:gd name="connsiteX7" fmla="*/ 2260600 w 2622550"/>
                    <a:gd name="connsiteY7" fmla="*/ 266700 h 793750"/>
                    <a:gd name="connsiteX8" fmla="*/ 2082800 w 2622550"/>
                    <a:gd name="connsiteY8" fmla="*/ 0 h 793750"/>
                    <a:gd name="connsiteX0" fmla="*/ 2082800 w 2622550"/>
                    <a:gd name="connsiteY0" fmla="*/ 0 h 793750"/>
                    <a:gd name="connsiteX1" fmla="*/ 2393950 w 2622550"/>
                    <a:gd name="connsiteY1" fmla="*/ 0 h 793750"/>
                    <a:gd name="connsiteX2" fmla="*/ 2622550 w 2622550"/>
                    <a:gd name="connsiteY2" fmla="*/ 254000 h 793750"/>
                    <a:gd name="connsiteX3" fmla="*/ 2203450 w 2622550"/>
                    <a:gd name="connsiteY3" fmla="*/ 781050 h 793750"/>
                    <a:gd name="connsiteX4" fmla="*/ 165100 w 2622550"/>
                    <a:gd name="connsiteY4" fmla="*/ 793750 h 793750"/>
                    <a:gd name="connsiteX5" fmla="*/ 0 w 2622550"/>
                    <a:gd name="connsiteY5" fmla="*/ 527050 h 793750"/>
                    <a:gd name="connsiteX6" fmla="*/ 2063750 w 2622550"/>
                    <a:gd name="connsiteY6" fmla="*/ 520700 h 793750"/>
                    <a:gd name="connsiteX7" fmla="*/ 2260600 w 2622550"/>
                    <a:gd name="connsiteY7" fmla="*/ 266700 h 793750"/>
                    <a:gd name="connsiteX8" fmla="*/ 2082800 w 2622550"/>
                    <a:gd name="connsiteY8" fmla="*/ 0 h 7937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622550" h="793750">
                      <a:moveTo>
                        <a:pt x="2082800" y="0"/>
                      </a:moveTo>
                      <a:lnTo>
                        <a:pt x="2393950" y="0"/>
                      </a:lnTo>
                      <a:lnTo>
                        <a:pt x="2622550" y="254000"/>
                      </a:lnTo>
                      <a:lnTo>
                        <a:pt x="2203450" y="781050"/>
                      </a:lnTo>
                      <a:lnTo>
                        <a:pt x="165100" y="793750"/>
                      </a:lnTo>
                      <a:lnTo>
                        <a:pt x="0" y="527050"/>
                      </a:lnTo>
                      <a:lnTo>
                        <a:pt x="2063750" y="520700"/>
                      </a:lnTo>
                      <a:lnTo>
                        <a:pt x="2260600" y="266700"/>
                      </a:lnTo>
                      <a:lnTo>
                        <a:pt x="208280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3788F83E-140A-4EB3-8038-D18A1FCF8F43}"/>
                    </a:ext>
                  </a:extLst>
                </p:cNvPr>
                <p:cNvGrpSpPr/>
                <p:nvPr/>
              </p:nvGrpSpPr>
              <p:grpSpPr>
                <a:xfrm>
                  <a:off x="931333" y="3825875"/>
                  <a:ext cx="914400" cy="1625600"/>
                  <a:chOff x="931333" y="4097867"/>
                  <a:chExt cx="914400" cy="1625600"/>
                </a:xfrm>
              </p:grpSpPr>
              <p:cxnSp>
                <p:nvCxnSpPr>
                  <p:cNvPr id="10" name="Straight Connector 9">
                    <a:extLst>
                      <a:ext uri="{FF2B5EF4-FFF2-40B4-BE49-F238E27FC236}">
                        <a16:creationId xmlns:a16="http://schemas.microsoft.com/office/drawing/2014/main" id="{2B54F109-4531-47A3-80C9-EE7CFDC29DE0}"/>
                      </a:ext>
                    </a:extLst>
                  </p:cNvPr>
                  <p:cNvCxnSpPr>
                    <a:cxnSpLocks/>
                    <a:endCxn id="12" idx="0"/>
                  </p:cNvCxnSpPr>
                  <p:nvPr/>
                </p:nvCxnSpPr>
                <p:spPr>
                  <a:xfrm>
                    <a:off x="1388533" y="4097867"/>
                    <a:ext cx="0" cy="711200"/>
                  </a:xfrm>
                  <a:prstGeom prst="line">
                    <a:avLst/>
                  </a:prstGeom>
                  <a:ln w="28575"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2" name="Oval 11">
                    <a:extLst>
                      <a:ext uri="{FF2B5EF4-FFF2-40B4-BE49-F238E27FC236}">
                        <a16:creationId xmlns:a16="http://schemas.microsoft.com/office/drawing/2014/main" id="{37CD42A3-3E9B-4A61-AD2A-55DB5162CB81}"/>
                      </a:ext>
                    </a:extLst>
                  </p:cNvPr>
                  <p:cNvSpPr/>
                  <p:nvPr/>
                </p:nvSpPr>
                <p:spPr>
                  <a:xfrm>
                    <a:off x="931333" y="4809067"/>
                    <a:ext cx="914400" cy="914400"/>
                  </a:xfrm>
                  <a:prstGeom prst="ellipse">
                    <a:avLst/>
                  </a:prstGeom>
                  <a:solidFill>
                    <a:schemeClr val="accent2"/>
                  </a:solidFill>
                  <a:ln>
                    <a:solidFill>
                      <a:schemeClr val="accent1"/>
                    </a:solidFill>
                  </a:ln>
                  <a:effectLst>
                    <a:outerShdw blurRad="50800" dist="508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28" name="Group 27">
                  <a:extLst>
                    <a:ext uri="{FF2B5EF4-FFF2-40B4-BE49-F238E27FC236}">
                      <a16:creationId xmlns:a16="http://schemas.microsoft.com/office/drawing/2014/main" id="{D1160A5B-8BF2-4C4F-B36D-AD83F2887B14}"/>
                    </a:ext>
                  </a:extLst>
                </p:cNvPr>
                <p:cNvGrpSpPr/>
                <p:nvPr/>
              </p:nvGrpSpPr>
              <p:grpSpPr>
                <a:xfrm>
                  <a:off x="5481236" y="3825875"/>
                  <a:ext cx="914400" cy="1625600"/>
                  <a:chOff x="931333" y="4097867"/>
                  <a:chExt cx="914400" cy="1625600"/>
                </a:xfrm>
              </p:grpSpPr>
              <p:cxnSp>
                <p:nvCxnSpPr>
                  <p:cNvPr id="29" name="Straight Connector 28">
                    <a:extLst>
                      <a:ext uri="{FF2B5EF4-FFF2-40B4-BE49-F238E27FC236}">
                        <a16:creationId xmlns:a16="http://schemas.microsoft.com/office/drawing/2014/main" id="{1D1E1094-C265-4B37-ABEC-7A8A784D9E33}"/>
                      </a:ext>
                    </a:extLst>
                  </p:cNvPr>
                  <p:cNvCxnSpPr>
                    <a:cxnSpLocks/>
                    <a:endCxn id="30" idx="0"/>
                  </p:cNvCxnSpPr>
                  <p:nvPr/>
                </p:nvCxnSpPr>
                <p:spPr>
                  <a:xfrm>
                    <a:off x="1388533" y="4097867"/>
                    <a:ext cx="0" cy="711200"/>
                  </a:xfrm>
                  <a:prstGeom prst="line">
                    <a:avLst/>
                  </a:prstGeom>
                  <a:ln w="28575"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0" name="Oval 29">
                    <a:extLst>
                      <a:ext uri="{FF2B5EF4-FFF2-40B4-BE49-F238E27FC236}">
                        <a16:creationId xmlns:a16="http://schemas.microsoft.com/office/drawing/2014/main" id="{7DA48CAA-4BE3-48E1-996B-141DFAD24C9B}"/>
                      </a:ext>
                    </a:extLst>
                  </p:cNvPr>
                  <p:cNvSpPr/>
                  <p:nvPr/>
                </p:nvSpPr>
                <p:spPr>
                  <a:xfrm>
                    <a:off x="931333" y="4809067"/>
                    <a:ext cx="914400" cy="914400"/>
                  </a:xfrm>
                  <a:prstGeom prst="ellipse">
                    <a:avLst/>
                  </a:prstGeom>
                  <a:solidFill>
                    <a:schemeClr val="accent2"/>
                  </a:solidFill>
                  <a:ln>
                    <a:solidFill>
                      <a:schemeClr val="accent2"/>
                    </a:solidFill>
                  </a:ln>
                  <a:effectLst>
                    <a:outerShdw blurRad="50800" dist="508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31" name="Group 30">
                  <a:extLst>
                    <a:ext uri="{FF2B5EF4-FFF2-40B4-BE49-F238E27FC236}">
                      <a16:creationId xmlns:a16="http://schemas.microsoft.com/office/drawing/2014/main" id="{54AB03D0-E862-4226-9C38-DC8C6E596588}"/>
                    </a:ext>
                  </a:extLst>
                </p:cNvPr>
                <p:cNvGrpSpPr/>
                <p:nvPr/>
              </p:nvGrpSpPr>
              <p:grpSpPr>
                <a:xfrm>
                  <a:off x="10133493" y="3825875"/>
                  <a:ext cx="914400" cy="1625600"/>
                  <a:chOff x="931333" y="4097867"/>
                  <a:chExt cx="914400" cy="1625600"/>
                </a:xfrm>
              </p:grpSpPr>
              <p:cxnSp>
                <p:nvCxnSpPr>
                  <p:cNvPr id="32" name="Straight Connector 31">
                    <a:extLst>
                      <a:ext uri="{FF2B5EF4-FFF2-40B4-BE49-F238E27FC236}">
                        <a16:creationId xmlns:a16="http://schemas.microsoft.com/office/drawing/2014/main" id="{B3764D71-DF12-4AA5-ADF8-F8B16030124D}"/>
                      </a:ext>
                    </a:extLst>
                  </p:cNvPr>
                  <p:cNvCxnSpPr>
                    <a:cxnSpLocks/>
                    <a:endCxn id="33" idx="0"/>
                  </p:cNvCxnSpPr>
                  <p:nvPr/>
                </p:nvCxnSpPr>
                <p:spPr>
                  <a:xfrm>
                    <a:off x="1388533" y="4097867"/>
                    <a:ext cx="0" cy="711200"/>
                  </a:xfrm>
                  <a:prstGeom prst="line">
                    <a:avLst/>
                  </a:prstGeom>
                  <a:ln w="28575"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3" name="Oval 32">
                    <a:extLst>
                      <a:ext uri="{FF2B5EF4-FFF2-40B4-BE49-F238E27FC236}">
                        <a16:creationId xmlns:a16="http://schemas.microsoft.com/office/drawing/2014/main" id="{1AEDC4A2-4077-4C17-8D5A-E84F81E48218}"/>
                      </a:ext>
                    </a:extLst>
                  </p:cNvPr>
                  <p:cNvSpPr/>
                  <p:nvPr/>
                </p:nvSpPr>
                <p:spPr>
                  <a:xfrm>
                    <a:off x="931333" y="4809067"/>
                    <a:ext cx="914400" cy="914400"/>
                  </a:xfrm>
                  <a:prstGeom prst="ellipse">
                    <a:avLst/>
                  </a:prstGeom>
                  <a:solidFill>
                    <a:schemeClr val="accent2"/>
                  </a:solidFill>
                  <a:ln>
                    <a:solidFill>
                      <a:schemeClr val="accent4"/>
                    </a:solidFill>
                  </a:ln>
                  <a:effectLst>
                    <a:outerShdw blurRad="50800" dist="508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34" name="Group 33">
                  <a:extLst>
                    <a:ext uri="{FF2B5EF4-FFF2-40B4-BE49-F238E27FC236}">
                      <a16:creationId xmlns:a16="http://schemas.microsoft.com/office/drawing/2014/main" id="{6E67DE23-DAEB-4EB8-8D25-8CC4F9F74B4D}"/>
                    </a:ext>
                  </a:extLst>
                </p:cNvPr>
                <p:cNvGrpSpPr/>
                <p:nvPr/>
              </p:nvGrpSpPr>
              <p:grpSpPr>
                <a:xfrm flipV="1">
                  <a:off x="3153065" y="1406525"/>
                  <a:ext cx="914400" cy="1625600"/>
                  <a:chOff x="931333" y="4097867"/>
                  <a:chExt cx="914400" cy="1625600"/>
                </a:xfrm>
              </p:grpSpPr>
              <p:cxnSp>
                <p:nvCxnSpPr>
                  <p:cNvPr id="35" name="Straight Connector 34">
                    <a:extLst>
                      <a:ext uri="{FF2B5EF4-FFF2-40B4-BE49-F238E27FC236}">
                        <a16:creationId xmlns:a16="http://schemas.microsoft.com/office/drawing/2014/main" id="{93F55FD9-3631-4FFE-BCC6-E6D170128AE2}"/>
                      </a:ext>
                    </a:extLst>
                  </p:cNvPr>
                  <p:cNvCxnSpPr>
                    <a:cxnSpLocks/>
                    <a:endCxn id="36" idx="0"/>
                  </p:cNvCxnSpPr>
                  <p:nvPr/>
                </p:nvCxnSpPr>
                <p:spPr>
                  <a:xfrm>
                    <a:off x="1388533" y="4097867"/>
                    <a:ext cx="0" cy="711200"/>
                  </a:xfrm>
                  <a:prstGeom prst="line">
                    <a:avLst/>
                  </a:prstGeom>
                  <a:ln w="28575"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6" name="Oval 35">
                    <a:extLst>
                      <a:ext uri="{FF2B5EF4-FFF2-40B4-BE49-F238E27FC236}">
                        <a16:creationId xmlns:a16="http://schemas.microsoft.com/office/drawing/2014/main" id="{F641E287-C01B-4402-A383-D63D6D5CC193}"/>
                      </a:ext>
                    </a:extLst>
                  </p:cNvPr>
                  <p:cNvSpPr/>
                  <p:nvPr/>
                </p:nvSpPr>
                <p:spPr>
                  <a:xfrm>
                    <a:off x="931333" y="4809067"/>
                    <a:ext cx="914400" cy="914400"/>
                  </a:xfrm>
                  <a:prstGeom prst="ellipse">
                    <a:avLst/>
                  </a:prstGeom>
                  <a:solidFill>
                    <a:schemeClr val="accent1"/>
                  </a:solidFill>
                  <a:ln>
                    <a:solidFill>
                      <a:schemeClr val="accent5"/>
                    </a:solidFill>
                  </a:ln>
                  <a:effectLst>
                    <a:outerShdw blurRad="50800" dist="50800" dir="18900000" algn="b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37" name="Group 36">
                  <a:extLst>
                    <a:ext uri="{FF2B5EF4-FFF2-40B4-BE49-F238E27FC236}">
                      <a16:creationId xmlns:a16="http://schemas.microsoft.com/office/drawing/2014/main" id="{E55B274D-D6A5-4C45-8E33-FCB3F8F77A0C}"/>
                    </a:ext>
                  </a:extLst>
                </p:cNvPr>
                <p:cNvGrpSpPr/>
                <p:nvPr/>
              </p:nvGrpSpPr>
              <p:grpSpPr>
                <a:xfrm flipV="1">
                  <a:off x="7667337" y="1406525"/>
                  <a:ext cx="914400" cy="1625600"/>
                  <a:chOff x="931333" y="4097867"/>
                  <a:chExt cx="914400" cy="1625600"/>
                </a:xfrm>
              </p:grpSpPr>
              <p:cxnSp>
                <p:nvCxnSpPr>
                  <p:cNvPr id="38" name="Straight Connector 37">
                    <a:extLst>
                      <a:ext uri="{FF2B5EF4-FFF2-40B4-BE49-F238E27FC236}">
                        <a16:creationId xmlns:a16="http://schemas.microsoft.com/office/drawing/2014/main" id="{3950D04D-B4D2-4B92-A54E-FF69C929D703}"/>
                      </a:ext>
                    </a:extLst>
                  </p:cNvPr>
                  <p:cNvCxnSpPr>
                    <a:cxnSpLocks/>
                    <a:endCxn id="39" idx="0"/>
                  </p:cNvCxnSpPr>
                  <p:nvPr/>
                </p:nvCxnSpPr>
                <p:spPr>
                  <a:xfrm>
                    <a:off x="1388533" y="4097867"/>
                    <a:ext cx="0" cy="711200"/>
                  </a:xfrm>
                  <a:prstGeom prst="line">
                    <a:avLst/>
                  </a:prstGeom>
                  <a:ln w="28575"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9" name="Oval 38">
                    <a:extLst>
                      <a:ext uri="{FF2B5EF4-FFF2-40B4-BE49-F238E27FC236}">
                        <a16:creationId xmlns:a16="http://schemas.microsoft.com/office/drawing/2014/main" id="{515C4311-653C-4D4D-AC65-CB521841177E}"/>
                      </a:ext>
                    </a:extLst>
                  </p:cNvPr>
                  <p:cNvSpPr/>
                  <p:nvPr/>
                </p:nvSpPr>
                <p:spPr>
                  <a:xfrm>
                    <a:off x="931333" y="4809067"/>
                    <a:ext cx="914400" cy="914400"/>
                  </a:xfrm>
                  <a:prstGeom prst="ellipse">
                    <a:avLst/>
                  </a:prstGeom>
                  <a:solidFill>
                    <a:schemeClr val="accent1"/>
                  </a:solidFill>
                  <a:ln>
                    <a:solidFill>
                      <a:schemeClr val="accent3"/>
                    </a:solidFill>
                  </a:ln>
                  <a:effectLst>
                    <a:outerShdw blurRad="50800" dist="50800" dir="18900000" algn="b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24468FBB-CCB9-4C6E-B5A7-3CFE6B90E7EA}"/>
                  </a:ext>
                </a:extLst>
              </p:cNvPr>
              <p:cNvSpPr txBox="1"/>
              <p:nvPr/>
            </p:nvSpPr>
            <p:spPr>
              <a:xfrm>
                <a:off x="421139" y="3032125"/>
                <a:ext cx="192797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Georgia Pro Cond" panose="02040506050405020303" pitchFamily="18" charset="0"/>
                    <a:ea typeface="等线" panose="02010600030101010101" pitchFamily="2" charset="-122"/>
                    <a:cs typeface="+mn-cs"/>
                  </a:rPr>
                  <a:t>Before 1995</a:t>
                </a:r>
                <a:endPara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eorgia Pro Cond" panose="02040506050405020303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847A8835-3696-44A6-A9E9-36DCBCFD4FC8}"/>
                  </a:ext>
                </a:extLst>
              </p:cNvPr>
              <p:cNvSpPr txBox="1"/>
              <p:nvPr/>
            </p:nvSpPr>
            <p:spPr>
              <a:xfrm>
                <a:off x="5061856" y="3032125"/>
                <a:ext cx="175622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Georgia Pro Cond" panose="02040506050405020303" pitchFamily="18" charset="0"/>
                    <a:ea typeface="+mn-ea"/>
                    <a:cs typeface="+mn-cs"/>
                  </a:rPr>
                  <a:t>1997</a:t>
                </a:r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5D378F56-52EC-454A-9325-E5A0EC1208E7}"/>
                  </a:ext>
                </a:extLst>
              </p:cNvPr>
              <p:cNvSpPr txBox="1"/>
              <p:nvPr/>
            </p:nvSpPr>
            <p:spPr>
              <a:xfrm>
                <a:off x="9593311" y="3032125"/>
                <a:ext cx="175622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Georgia Pro Cond" panose="02040506050405020303" pitchFamily="18" charset="0"/>
                    <a:ea typeface="+mn-ea"/>
                    <a:cs typeface="+mn-cs"/>
                  </a:rPr>
                  <a:t>2017</a:t>
                </a: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0E0B33BF-B197-4417-919A-6E91BF0DDF5C}"/>
                  </a:ext>
                </a:extLst>
              </p:cNvPr>
              <p:cNvSpPr txBox="1"/>
              <p:nvPr/>
            </p:nvSpPr>
            <p:spPr>
              <a:xfrm>
                <a:off x="2818083" y="3429000"/>
                <a:ext cx="175622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Georgia Pro Cond" panose="02040506050405020303" pitchFamily="18" charset="0"/>
                    <a:ea typeface="+mn-ea"/>
                    <a:cs typeface="+mn-cs"/>
                  </a:rPr>
                  <a:t>1995</a:t>
                </a:r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0AE3F2DC-A613-4912-9CE2-BCEF679552D9}"/>
                  </a:ext>
                </a:extLst>
              </p:cNvPr>
              <p:cNvSpPr txBox="1"/>
              <p:nvPr/>
            </p:nvSpPr>
            <p:spPr>
              <a:xfrm>
                <a:off x="7300573" y="3429000"/>
                <a:ext cx="175622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Georgia Pro Cond" panose="02040506050405020303" pitchFamily="18" charset="0"/>
                    <a:ea typeface="+mn-ea"/>
                    <a:cs typeface="+mn-cs"/>
                  </a:rPr>
                  <a:t>2005</a:t>
                </a:r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DD179A35-03DF-4E60-B01E-05555028A82C}"/>
                  </a:ext>
                </a:extLst>
              </p:cNvPr>
              <p:cNvSpPr txBox="1"/>
              <p:nvPr/>
            </p:nvSpPr>
            <p:spPr>
              <a:xfrm>
                <a:off x="434464" y="2040651"/>
                <a:ext cx="1964801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Georgia Pro Light" panose="02040302050405020303" pitchFamily="18" charset="0"/>
                    <a:ea typeface="+mn-ea"/>
                    <a:cs typeface="+mn-cs"/>
                  </a:rPr>
                  <a:t>Grady </a:t>
                </a:r>
                <a:r>
                  <a:rPr kumimoji="0" lang="en-US" sz="14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Georgia Pro Light" panose="02040302050405020303" pitchFamily="18" charset="0"/>
                    <a:ea typeface="+mn-ea"/>
                    <a:cs typeface="+mn-cs"/>
                  </a:rPr>
                  <a:t>Booch</a:t>
                </a:r>
                <a:r>
                  <a:rPr kumimoji="0" lang="en-US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Georgia Pro Light" panose="02040302050405020303" pitchFamily="18" charset="0"/>
                    <a:ea typeface="+mn-ea"/>
                    <a:cs typeface="+mn-cs"/>
                  </a:rPr>
                  <a:t> (</a:t>
                </a:r>
                <a:r>
                  <a:rPr kumimoji="0" lang="en-US" sz="14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Georgia Pro Light" panose="02040302050405020303" pitchFamily="18" charset="0"/>
                    <a:ea typeface="+mn-ea"/>
                    <a:cs typeface="+mn-cs"/>
                  </a:rPr>
                  <a:t>Booch</a:t>
                </a:r>
                <a:r>
                  <a:rPr kumimoji="0" lang="en-US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Georgia Pro Light" panose="02040302050405020303" pitchFamily="18" charset="0"/>
                    <a:ea typeface="+mn-ea"/>
                    <a:cs typeface="+mn-cs"/>
                  </a:rPr>
                  <a:t>) </a:t>
                </a:r>
                <a:r>
                  <a:rPr kumimoji="0" lang="en-US" sz="14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Georgia Pro Light" panose="02040302050405020303" pitchFamily="18" charset="0"/>
                    <a:ea typeface="+mn-ea"/>
                    <a:cs typeface="+mn-cs"/>
                  </a:rPr>
                  <a:t>JimRumbaugh</a:t>
                </a:r>
                <a:r>
                  <a:rPr kumimoji="0" lang="en-US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Georgia Pro Light" panose="02040302050405020303" pitchFamily="18" charset="0"/>
                    <a:ea typeface="+mn-ea"/>
                    <a:cs typeface="+mn-cs"/>
                  </a:rPr>
                  <a:t> (OMT)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Georgia Pro Light" panose="02040302050405020303" pitchFamily="18" charset="0"/>
                    <a:ea typeface="+mn-ea"/>
                    <a:cs typeface="+mn-cs"/>
                  </a:rPr>
                  <a:t>Ivar Jacobson (OOSE)</a:t>
                </a:r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9E7546CE-0232-4A79-908D-1B28DC70271B}"/>
                  </a:ext>
                </a:extLst>
              </p:cNvPr>
              <p:cNvSpPr txBox="1"/>
              <p:nvPr/>
            </p:nvSpPr>
            <p:spPr>
              <a:xfrm>
                <a:off x="5050524" y="2035907"/>
                <a:ext cx="177889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华文中宋" panose="02010600040101010101" pitchFamily="2" charset="-122"/>
                    <a:ea typeface="华文中宋" panose="02010600040101010101" pitchFamily="2" charset="-122"/>
                    <a:cs typeface="+mn-cs"/>
                  </a:rPr>
                  <a:t>统一建模语言 </a:t>
                </a:r>
                <a:endPara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华文中宋" panose="02010600040101010101" pitchFamily="2" charset="-122"/>
                  <a:ea typeface="华文中宋" panose="02010600040101010101" pitchFamily="2" charset="-122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Georgia Pro Light" panose="02040302050405020303" pitchFamily="18" charset="0"/>
                    <a:ea typeface="等线" panose="02010600030101010101" pitchFamily="2" charset="-122"/>
                    <a:cs typeface="+mn-cs"/>
                  </a:rPr>
                  <a:t>UML 1.0</a:t>
                </a:r>
                <a:endPara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eorgia Pro Light" panose="02040302050405020303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D74A08FA-79A8-4B2B-9F9C-0180E9EA43F4}"/>
                  </a:ext>
                </a:extLst>
              </p:cNvPr>
              <p:cNvSpPr txBox="1"/>
              <p:nvPr/>
            </p:nvSpPr>
            <p:spPr>
              <a:xfrm>
                <a:off x="9564796" y="2035907"/>
                <a:ext cx="177889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zh-CN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Georgia Pro Light" panose="02040302050405020303" pitchFamily="18" charset="0"/>
                    <a:ea typeface="等线" panose="02010600030101010101" pitchFamily="2" charset="-122"/>
                    <a:cs typeface="+mn-cs"/>
                  </a:rPr>
                  <a:t>UML 2.</a:t>
                </a:r>
                <a:r>
                  <a:rPr kumimoji="0" lang="en-US" altLang="zh-CN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Georgia Pro Light" panose="02040302050405020303" pitchFamily="18" charset="0"/>
                    <a:ea typeface="等线" panose="02010600030101010101" pitchFamily="2" charset="-122"/>
                    <a:cs typeface="+mn-cs"/>
                  </a:rPr>
                  <a:t>5.1</a:t>
                </a:r>
                <a:r>
                  <a:rPr kumimoji="0" lang="zh-CN" altLang="en-US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华文中宋" panose="02010600040101010101" pitchFamily="2" charset="-122"/>
                    <a:ea typeface="华文中宋" panose="02010600040101010101" pitchFamily="2" charset="-122"/>
                    <a:cs typeface="+mn-cs"/>
                  </a:rPr>
                  <a:t>发布</a:t>
                </a:r>
                <a:endPara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华文中宋" panose="02010600040101010101" pitchFamily="2" charset="-122"/>
                  <a:ea typeface="华文中宋" panose="02010600040101010101" pitchFamily="2" charset="-122"/>
                  <a:cs typeface="+mn-cs"/>
                </a:endParaRPr>
              </a:p>
            </p:txBody>
          </p: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8C79A557-01AD-4D49-846A-B7CD200B26D7}"/>
                  </a:ext>
                </a:extLst>
              </p:cNvPr>
              <p:cNvSpPr txBox="1"/>
              <p:nvPr/>
            </p:nvSpPr>
            <p:spPr>
              <a:xfrm>
                <a:off x="2675795" y="4179607"/>
                <a:ext cx="197537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Georgia Pro Light" panose="02040302050405020303" pitchFamily="18" charset="0"/>
                    <a:ea typeface="+mn-ea"/>
                    <a:cs typeface="+mn-cs"/>
                  </a:rPr>
                  <a:t>Unified Method 0.8</a:t>
                </a:r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559FEF2F-C09E-4BB4-9D2D-2B5FAC62852F}"/>
                  </a:ext>
                </a:extLst>
              </p:cNvPr>
              <p:cNvSpPr txBox="1"/>
              <p:nvPr/>
            </p:nvSpPr>
            <p:spPr>
              <a:xfrm>
                <a:off x="7269477" y="4181475"/>
                <a:ext cx="199017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zh-CN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Georgia Pro Light" panose="02040302050405020303" pitchFamily="18" charset="0"/>
                    <a:ea typeface="等线" panose="02010600030101010101" pitchFamily="2" charset="-122"/>
                    <a:cs typeface="+mn-cs"/>
                  </a:rPr>
                  <a:t>UML 2.0</a:t>
                </a:r>
                <a:r>
                  <a:rPr kumimoji="0" lang="zh-CN" altLang="zh-CN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华文中宋" panose="02010600040101010101" pitchFamily="2" charset="-122"/>
                    <a:ea typeface="华文中宋" panose="02010600040101010101" pitchFamily="2" charset="-122"/>
                    <a:cs typeface="+mn-cs"/>
                  </a:rPr>
                  <a:t>被</a:t>
                </a:r>
                <a:r>
                  <a:rPr kumimoji="0" lang="zh-CN" altLang="zh-CN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Georgia Pro Light" panose="02040302050405020303" pitchFamily="18" charset="0"/>
                    <a:ea typeface="等线" panose="02010600030101010101" pitchFamily="2" charset="-122"/>
                    <a:cs typeface="+mn-cs"/>
                  </a:rPr>
                  <a:t>OMG</a:t>
                </a:r>
                <a:r>
                  <a:rPr kumimoji="0" lang="zh-CN" altLang="zh-CN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华文中宋" panose="02010600040101010101" pitchFamily="2" charset="-122"/>
                    <a:ea typeface="华文中宋" panose="02010600040101010101" pitchFamily="2" charset="-122"/>
                    <a:cs typeface="+mn-cs"/>
                  </a:rPr>
                  <a:t>采纳</a:t>
                </a:r>
                <a:endPara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eorgia Pro Light" panose="02040302050405020303" pitchFamily="18" charset="0"/>
                  <a:ea typeface="+mn-ea"/>
                  <a:cs typeface="+mn-cs"/>
                </a:endParaRPr>
              </a:p>
            </p:txBody>
          </p:sp>
        </p:grp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03784C4-0586-4D44-A3C6-400F4B01AE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5250"/>
                      </a14:imgEffect>
                      <a14:imgEffect>
                        <a14:saturation sat="14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365" t="3863" b="4930"/>
            <a:stretch/>
          </p:blipFill>
          <p:spPr>
            <a:xfrm>
              <a:off x="10139990" y="4837172"/>
              <a:ext cx="574579" cy="697820"/>
            </a:xfrm>
            <a:prstGeom prst="rect">
              <a:avLst/>
            </a:prstGeom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2C54E920-82C5-4315-827A-E4FD2663A7D5}"/>
                </a:ext>
              </a:extLst>
            </p:cNvPr>
            <p:cNvSpPr txBox="1"/>
            <p:nvPr/>
          </p:nvSpPr>
          <p:spPr>
            <a:xfrm>
              <a:off x="3034660" y="1747755"/>
              <a:ext cx="1376238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00" b="0" i="0" u="none" strike="noStrike" kern="1200" cap="all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swald" panose="00000500000000000000" pitchFamily="2" charset="0"/>
                  <a:ea typeface="+mn-ea"/>
                  <a:cs typeface="+mn-cs"/>
                </a:rPr>
                <a:t>Unified 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00" b="0" i="0" u="none" strike="noStrike" kern="1200" cap="all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swald" panose="00000500000000000000" pitchFamily="2" charset="0"/>
                  <a:ea typeface="+mn-ea"/>
                  <a:cs typeface="+mn-cs"/>
                </a:rPr>
                <a:t>Method</a:t>
              </a:r>
            </a:p>
          </p:txBody>
        </p:sp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AEBDA473-583D-4818-999B-58E3F7374D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hqprint">
              <a:clrChange>
                <a:clrFrom>
                  <a:srgbClr val="000000">
                    <a:alpha val="0"/>
                  </a:srgbClr>
                </a:clrFrom>
                <a:clrTo>
                  <a:srgbClr val="000000">
                    <a:alpha val="0"/>
                  </a:srgbClr>
                </a:clrTo>
              </a:clrChange>
              <a:duotone>
                <a:prstClr val="black"/>
                <a:schemeClr val="bg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  <a14:imgEffect>
                        <a14:brightnessContrast bright="7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434" t="29755" r="54717" b="18282"/>
            <a:stretch/>
          </p:blipFill>
          <p:spPr>
            <a:xfrm>
              <a:off x="7557390" y="1693280"/>
              <a:ext cx="807468" cy="653410"/>
            </a:xfrm>
            <a:prstGeom prst="rect">
              <a:avLst/>
            </a:prstGeom>
          </p:spPr>
        </p:pic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8D757478-6264-4FBF-988C-3EA6B84AA240}"/>
                </a:ext>
              </a:extLst>
            </p:cNvPr>
            <p:cNvSpPr txBox="1"/>
            <p:nvPr/>
          </p:nvSpPr>
          <p:spPr>
            <a:xfrm>
              <a:off x="5443461" y="5021140"/>
              <a:ext cx="13762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all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swald" panose="00000500000000000000" pitchFamily="2" charset="0"/>
                  <a:ea typeface="等线" panose="02010600030101010101" pitchFamily="2" charset="-122"/>
                  <a:cs typeface="+mn-cs"/>
                </a:rPr>
                <a:t>UML®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B085A4DA-2982-47A6-80FD-805520E6BF91}"/>
                </a:ext>
              </a:extLst>
            </p:cNvPr>
            <p:cNvSpPr txBox="1"/>
            <p:nvPr/>
          </p:nvSpPr>
          <p:spPr>
            <a:xfrm>
              <a:off x="759101" y="4878305"/>
              <a:ext cx="137623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1200" cap="all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swald" panose="00000500000000000000" pitchFamily="2" charset="0"/>
                  <a:ea typeface="等线" panose="02010600030101010101" pitchFamily="2" charset="-122"/>
                  <a:cs typeface="+mn-cs"/>
                </a:rPr>
                <a:t>Object Modeling</a:t>
              </a:r>
              <a:endParaRPr kumimoji="0" lang="en-US" sz="1600" b="0" i="0" u="none" strike="noStrike" kern="1200" cap="all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swald" panose="00000500000000000000" pitchFamily="2" charset="0"/>
                <a:ea typeface="+mn-ea"/>
                <a:cs typeface="+mn-cs"/>
              </a:endParaRPr>
            </a:p>
          </p:txBody>
        </p:sp>
      </p:grpSp>
      <p:pic>
        <p:nvPicPr>
          <p:cNvPr id="11" name="图片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03924" y="4706123"/>
            <a:ext cx="1123192" cy="1106428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29588" y="4971869"/>
            <a:ext cx="2143125" cy="50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61687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60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19A78F52-A60F-451B-A34B-BE703A5A10C8}"/>
              </a:ext>
            </a:extLst>
          </p:cNvPr>
          <p:cNvSpPr txBox="1">
            <a:spLocks noChangeArrowheads="1"/>
          </p:cNvSpPr>
          <p:nvPr/>
        </p:nvSpPr>
        <p:spPr>
          <a:xfrm>
            <a:off x="1678216" y="97148"/>
            <a:ext cx="8835568" cy="11152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76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1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685734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统一建模语言概念</a:t>
            </a: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0" marR="0" lvl="0" indent="0" algn="ctr" defTabSz="685734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UML Concepts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1A9E2BF-BDF2-465F-AD2D-AEA58EBEB2CD}"/>
              </a:ext>
            </a:extLst>
          </p:cNvPr>
          <p:cNvCxnSpPr>
            <a:cxnSpLocks/>
          </p:cNvCxnSpPr>
          <p:nvPr/>
        </p:nvCxnSpPr>
        <p:spPr>
          <a:xfrm>
            <a:off x="0" y="610711"/>
            <a:ext cx="4305300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82BEB40-C5B2-47E2-9451-4C749196CC50}"/>
              </a:ext>
            </a:extLst>
          </p:cNvPr>
          <p:cNvCxnSpPr>
            <a:cxnSpLocks/>
          </p:cNvCxnSpPr>
          <p:nvPr/>
        </p:nvCxnSpPr>
        <p:spPr>
          <a:xfrm>
            <a:off x="7840980" y="617875"/>
            <a:ext cx="4351020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FE1CABE2-67D5-425F-BF07-5ADDD634D6DD}"/>
              </a:ext>
            </a:extLst>
          </p:cNvPr>
          <p:cNvSpPr txBox="1">
            <a:spLocks noChangeAspect="1"/>
          </p:cNvSpPr>
          <p:nvPr/>
        </p:nvSpPr>
        <p:spPr>
          <a:xfrm>
            <a:off x="641033" y="1346122"/>
            <a:ext cx="10660276" cy="4424905"/>
          </a:xfrm>
          <a:prstGeom prst="rect">
            <a:avLst/>
          </a:prstGeom>
        </p:spPr>
        <p:txBody>
          <a:bodyPr vert="horz" lIns="91440" tIns="45720" rIns="91440" bIns="45720" numCol="1" rtlCol="0">
            <a:noAutofit/>
          </a:bodyPr>
          <a:lstStyle>
            <a:lvl1pPr marL="171442" indent="-171442" algn="l" defTabSz="685766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2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07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090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2974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856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39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22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0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42" marR="0" lvl="0" indent="-171442" algn="l" defTabSz="514350" rtl="0" eaLnBrk="1" fontAlgn="auto" latinLnBrk="0" hangingPunct="1">
              <a:lnSpc>
                <a:spcPct val="170000"/>
              </a:lnSpc>
              <a:spcBef>
                <a:spcPts val="56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提供业务问题或整个系统的</a:t>
            </a:r>
            <a:r>
              <a:rPr kumimoji="0" lang="zh-CN" altLang="en-US" sz="24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可视化模型</a:t>
            </a:r>
            <a:endParaRPr kumimoji="0" lang="en-US" altLang="zh-CN" sz="2400" b="0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514325" marR="0" lvl="1" indent="-171442" algn="l" defTabSz="514350" rtl="0" eaLnBrk="1" fontAlgn="auto" latinLnBrk="0" hangingPunct="1">
              <a:lnSpc>
                <a:spcPct val="100000"/>
              </a:lnSpc>
              <a:spcBef>
                <a:spcPts val="563"/>
              </a:spcBef>
              <a:spcAft>
                <a:spcPts val="0"/>
              </a:spcAft>
              <a:buClrTx/>
              <a:buSzTx/>
              <a:buFont typeface="微软雅黑" panose="020B0503020204020204" pitchFamily="34" charset="-122"/>
              <a:buChar char="−"/>
              <a:tabLst/>
              <a:defRPr/>
            </a:pPr>
            <a:r>
              <a:rPr kumimoji="0" lang="zh-CN" altLang="en-US" sz="22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通过使用</a:t>
            </a:r>
            <a:r>
              <a:rPr kumimoji="0" lang="en-US" altLang="zh-CN" sz="22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UML</a:t>
            </a:r>
            <a:r>
              <a:rPr kumimoji="0" lang="zh-CN" altLang="en-US" sz="22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图，有利于</a:t>
            </a:r>
            <a:r>
              <a:rPr kumimoji="0" lang="zh-CN" altLang="en-US" sz="225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交流与协同工作</a:t>
            </a:r>
            <a:endParaRPr kumimoji="0" lang="en-US" altLang="zh-CN" sz="2250" b="0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171442" marR="0" lvl="0" indent="-171442" algn="l" defTabSz="514350" rtl="0" eaLnBrk="1" fontAlgn="auto" latinLnBrk="0" hangingPunct="1">
              <a:lnSpc>
                <a:spcPct val="170000"/>
              </a:lnSpc>
              <a:spcBef>
                <a:spcPts val="56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2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规约软件系统的产物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514325" marR="0" lvl="1" indent="-171442" algn="l" defTabSz="514350" rtl="0" eaLnBrk="1" fontAlgn="auto" latinLnBrk="0" hangingPunct="1">
              <a:lnSpc>
                <a:spcPct val="100000"/>
              </a:lnSpc>
              <a:spcBef>
                <a:spcPts val="563"/>
              </a:spcBef>
              <a:spcAft>
                <a:spcPts val="0"/>
              </a:spcAft>
              <a:buClrTx/>
              <a:buSzTx/>
              <a:buFont typeface="微软雅黑" panose="020B0503020204020204" pitchFamily="34" charset="-122"/>
              <a:buChar char="−"/>
              <a:tabLst/>
              <a:defRPr/>
            </a:pPr>
            <a:r>
              <a:rPr kumimoji="0" lang="zh-CN" altLang="en-US" sz="22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规约 </a:t>
            </a:r>
            <a:r>
              <a:rPr kumimoji="0" lang="en-US" altLang="zh-CN" sz="22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(Specifying)</a:t>
            </a:r>
            <a:r>
              <a:rPr kumimoji="0" lang="zh-CN" altLang="en-US" sz="22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意味着建立的模型是准确的、无歧义的、完整的</a:t>
            </a:r>
            <a:endParaRPr kumimoji="0" lang="en-US" altLang="zh-CN" sz="22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171442" marR="0" lvl="0" indent="-171442" algn="l" defTabSz="514350" rtl="0" eaLnBrk="1" fontAlgn="auto" latinLnBrk="0" hangingPunct="1">
              <a:lnSpc>
                <a:spcPct val="170000"/>
              </a:lnSpc>
              <a:spcBef>
                <a:spcPts val="56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2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构造软件系统的产物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514325" marR="0" lvl="1" indent="-171442" algn="l" defTabSz="514350" rtl="0" eaLnBrk="1" fontAlgn="auto" latinLnBrk="0" hangingPunct="1">
              <a:lnSpc>
                <a:spcPct val="100000"/>
              </a:lnSpc>
              <a:spcBef>
                <a:spcPts val="563"/>
              </a:spcBef>
              <a:spcAft>
                <a:spcPts val="0"/>
              </a:spcAft>
              <a:buClrTx/>
              <a:buSzTx/>
              <a:buFont typeface="微软雅黑" panose="020B0503020204020204" pitchFamily="34" charset="-122"/>
              <a:buChar char="−"/>
              <a:tabLst/>
              <a:defRPr/>
            </a:pPr>
            <a:r>
              <a:rPr kumimoji="0" lang="zh-CN" altLang="en-US" sz="22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前向工程</a:t>
            </a:r>
            <a:r>
              <a:rPr kumimoji="0" lang="en-US" altLang="zh-CN" sz="22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:</a:t>
            </a:r>
            <a:r>
              <a:rPr kumimoji="0" lang="zh-CN" altLang="en-US" sz="22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从</a:t>
            </a:r>
            <a:r>
              <a:rPr kumimoji="0" lang="en-US" altLang="zh-CN" sz="22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UML</a:t>
            </a:r>
            <a:r>
              <a:rPr kumimoji="0" lang="zh-CN" altLang="en-US" sz="22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模型生成编程语言代码的过程</a:t>
            </a:r>
          </a:p>
          <a:p>
            <a:pPr marL="514325" marR="0" lvl="1" indent="-171442" algn="l" defTabSz="514350" rtl="0" eaLnBrk="1" fontAlgn="auto" latinLnBrk="0" hangingPunct="1">
              <a:lnSpc>
                <a:spcPct val="100000"/>
              </a:lnSpc>
              <a:spcBef>
                <a:spcPts val="563"/>
              </a:spcBef>
              <a:spcAft>
                <a:spcPts val="0"/>
              </a:spcAft>
              <a:buClrTx/>
              <a:buSzTx/>
              <a:buFont typeface="微软雅黑" panose="020B0503020204020204" pitchFamily="34" charset="-122"/>
              <a:buChar char="−"/>
              <a:tabLst/>
              <a:defRPr/>
            </a:pPr>
            <a:r>
              <a:rPr kumimoji="0" lang="zh-CN" altLang="en-US" sz="22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逆向工程</a:t>
            </a:r>
            <a:r>
              <a:rPr kumimoji="0" lang="en-US" altLang="zh-CN" sz="22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:</a:t>
            </a:r>
            <a:r>
              <a:rPr kumimoji="0" lang="zh-CN" altLang="en-US" sz="22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从代码实现生成</a:t>
            </a:r>
            <a:r>
              <a:rPr kumimoji="0" lang="en-US" altLang="zh-CN" sz="22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UML</a:t>
            </a:r>
            <a:r>
              <a:rPr kumimoji="0" lang="zh-CN" altLang="en-US" sz="22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模型的过程 </a:t>
            </a:r>
            <a:endParaRPr kumimoji="0" lang="en-US" altLang="zh-CN" sz="22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171442" marR="0" lvl="0" indent="-171442" algn="l" defTabSz="514350" rtl="0" eaLnBrk="1" fontAlgn="auto" latinLnBrk="0" hangingPunct="1">
              <a:lnSpc>
                <a:spcPct val="170000"/>
              </a:lnSpc>
              <a:spcBef>
                <a:spcPts val="56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建立软件系统的文档</a:t>
            </a:r>
          </a:p>
          <a:p>
            <a:pPr marL="514325" marR="0" lvl="1" indent="-171442" algn="l" defTabSz="514350" rtl="0" eaLnBrk="1" fontAlgn="auto" latinLnBrk="0" hangingPunct="1">
              <a:lnSpc>
                <a:spcPct val="100000"/>
              </a:lnSpc>
              <a:spcBef>
                <a:spcPts val="563"/>
              </a:spcBef>
              <a:spcAft>
                <a:spcPts val="0"/>
              </a:spcAft>
              <a:buClrTx/>
              <a:buSzTx/>
              <a:buFont typeface="微软雅黑" panose="020B0503020204020204" pitchFamily="34" charset="-122"/>
              <a:buChar char="−"/>
              <a:tabLst/>
              <a:defRPr/>
            </a:pPr>
            <a:r>
              <a:rPr kumimoji="0" lang="zh-CN" altLang="en-US" sz="22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22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UML</a:t>
            </a:r>
            <a:r>
              <a:rPr kumimoji="0" lang="zh-CN" altLang="en-US" sz="22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可以为系统的体系结构及其所有细节建立文档</a:t>
            </a:r>
            <a:endParaRPr kumimoji="0" lang="en-US" altLang="zh-CN" sz="22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670850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19A78F52-A60F-451B-A34B-BE703A5A10C8}"/>
              </a:ext>
            </a:extLst>
          </p:cNvPr>
          <p:cNvSpPr txBox="1">
            <a:spLocks noChangeArrowheads="1"/>
          </p:cNvSpPr>
          <p:nvPr/>
        </p:nvSpPr>
        <p:spPr>
          <a:xfrm>
            <a:off x="1678216" y="97148"/>
            <a:ext cx="8835568" cy="11152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76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1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685734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UML</a:t>
            </a:r>
            <a:r>
              <a:rPr lang="zh-CN" altLang="en-US" sz="3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</a:t>
            </a: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0" marR="0" lvl="0" indent="0" algn="ctr" defTabSz="685734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UML Diagrams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1A9E2BF-BDF2-465F-AD2D-AEA58EBEB2CD}"/>
              </a:ext>
            </a:extLst>
          </p:cNvPr>
          <p:cNvCxnSpPr>
            <a:cxnSpLocks/>
          </p:cNvCxnSpPr>
          <p:nvPr/>
        </p:nvCxnSpPr>
        <p:spPr>
          <a:xfrm>
            <a:off x="0" y="610711"/>
            <a:ext cx="4305300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82BEB40-C5B2-47E2-9451-4C749196CC50}"/>
              </a:ext>
            </a:extLst>
          </p:cNvPr>
          <p:cNvCxnSpPr>
            <a:cxnSpLocks/>
          </p:cNvCxnSpPr>
          <p:nvPr/>
        </p:nvCxnSpPr>
        <p:spPr>
          <a:xfrm>
            <a:off x="7840980" y="617875"/>
            <a:ext cx="4351020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1457F6C0-D9E3-43E6-9379-14AC323536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0662" y="1131439"/>
            <a:ext cx="8250676" cy="565029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00910A1-3147-43AB-BCD4-328AE6CD73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47" y="1158189"/>
            <a:ext cx="11301705" cy="548977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9078453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54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52174904-e508-4884-9b39-41f460656f08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Theme">
  <a:themeElements>
    <a:clrScheme name="Custom 23">
      <a:dk1>
        <a:sysClr val="windowText" lastClr="000000"/>
      </a:dk1>
      <a:lt1>
        <a:sysClr val="window" lastClr="FFFFFF"/>
      </a:lt1>
      <a:dk2>
        <a:srgbClr val="FFC000"/>
      </a:dk2>
      <a:lt2>
        <a:srgbClr val="E7E6E6"/>
      </a:lt2>
      <a:accent1>
        <a:srgbClr val="1F6B21"/>
      </a:accent1>
      <a:accent2>
        <a:srgbClr val="2A902D"/>
      </a:accent2>
      <a:accent3>
        <a:srgbClr val="1F6B21"/>
      </a:accent3>
      <a:accent4>
        <a:srgbClr val="2A902D"/>
      </a:accent4>
      <a:accent5>
        <a:srgbClr val="1F6B21"/>
      </a:accent5>
      <a:accent6>
        <a:srgbClr val="2A902D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3_Office Theme">
  <a:themeElements>
    <a:clrScheme name="Custom 30">
      <a:dk1>
        <a:sysClr val="windowText" lastClr="000000"/>
      </a:dk1>
      <a:lt1>
        <a:sysClr val="window" lastClr="FFFFFF"/>
      </a:lt1>
      <a:dk2>
        <a:srgbClr val="FFC000"/>
      </a:dk2>
      <a:lt2>
        <a:srgbClr val="E7E6E6"/>
      </a:lt2>
      <a:accent1>
        <a:srgbClr val="D8A713"/>
      </a:accent1>
      <a:accent2>
        <a:srgbClr val="F2D130"/>
      </a:accent2>
      <a:accent3>
        <a:srgbClr val="D88F06"/>
      </a:accent3>
      <a:accent4>
        <a:srgbClr val="F2D130"/>
      </a:accent4>
      <a:accent5>
        <a:srgbClr val="D88F06"/>
      </a:accent5>
      <a:accent6>
        <a:srgbClr val="F2D130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18124</TotalTime>
  <Words>2978</Words>
  <Application>Microsoft Office PowerPoint</Application>
  <PresentationFormat>宽屏</PresentationFormat>
  <Paragraphs>341</Paragraphs>
  <Slides>38</Slides>
  <Notes>37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4</vt:i4>
      </vt:variant>
      <vt:variant>
        <vt:lpstr>幻灯片标题</vt:lpstr>
      </vt:variant>
      <vt:variant>
        <vt:i4>38</vt:i4>
      </vt:variant>
    </vt:vector>
  </HeadingPairs>
  <TitlesOfParts>
    <vt:vector size="59" baseType="lpstr">
      <vt:lpstr>FOT-Matisse Pro B</vt:lpstr>
      <vt:lpstr>Georgia Pro Cond</vt:lpstr>
      <vt:lpstr>Georgia Pro Light</vt:lpstr>
      <vt:lpstr>Oswald</vt:lpstr>
      <vt:lpstr>Poppins</vt:lpstr>
      <vt:lpstr>等线</vt:lpstr>
      <vt:lpstr>等线 Light</vt:lpstr>
      <vt:lpstr>华文仿宋</vt:lpstr>
      <vt:lpstr>华文中宋</vt:lpstr>
      <vt:lpstr>微软雅黑</vt:lpstr>
      <vt:lpstr>Arial</vt:lpstr>
      <vt:lpstr>Calibri</vt:lpstr>
      <vt:lpstr>Calibri Light</vt:lpstr>
      <vt:lpstr>Cambria</vt:lpstr>
      <vt:lpstr>Georgia</vt:lpstr>
      <vt:lpstr>Times New Roman</vt:lpstr>
      <vt:lpstr>Wingdings</vt:lpstr>
      <vt:lpstr>Office Theme</vt:lpstr>
      <vt:lpstr>2_Office Theme</vt:lpstr>
      <vt:lpstr>3_Office Theme</vt:lpstr>
      <vt:lpstr>1_Office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陈 书悦</dc:creator>
  <cp:lastModifiedBy>Liu haiming</cp:lastModifiedBy>
  <cp:revision>2588</cp:revision>
  <cp:lastPrinted>2022-04-16T07:30:03Z</cp:lastPrinted>
  <dcterms:created xsi:type="dcterms:W3CDTF">2022-01-23T14:07:41Z</dcterms:created>
  <dcterms:modified xsi:type="dcterms:W3CDTF">2022-05-17T05:23:35Z</dcterms:modified>
</cp:coreProperties>
</file>